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F48"/>
    <a:srgbClr val="BF57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3" autoAdjust="0"/>
    <p:restoredTop sz="94660"/>
  </p:normalViewPr>
  <p:slideViewPr>
    <p:cSldViewPr snapToGrid="0">
      <p:cViewPr>
        <p:scale>
          <a:sx n="71" d="100"/>
          <a:sy n="71" d="100"/>
        </p:scale>
        <p:origin x="288" y="144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1C40-6AA3-4E92-9BCD-D46EC668A61B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57B8-AE3A-48B4-885E-A9694119E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813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1C40-6AA3-4E92-9BCD-D46EC668A61B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57B8-AE3A-48B4-885E-A9694119E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99863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1C40-6AA3-4E92-9BCD-D46EC668A61B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57B8-AE3A-48B4-885E-A9694119E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3222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1C40-6AA3-4E92-9BCD-D46EC668A61B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57B8-AE3A-48B4-885E-A9694119E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0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1C40-6AA3-4E92-9BCD-D46EC668A61B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57B8-AE3A-48B4-885E-A9694119E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128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1C40-6AA3-4E92-9BCD-D46EC668A61B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57B8-AE3A-48B4-885E-A9694119E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404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1C40-6AA3-4E92-9BCD-D46EC668A61B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57B8-AE3A-48B4-885E-A9694119E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9274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1C40-6AA3-4E92-9BCD-D46EC668A61B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57B8-AE3A-48B4-885E-A9694119E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1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1C40-6AA3-4E92-9BCD-D46EC668A61B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57B8-AE3A-48B4-885E-A9694119E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934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1C40-6AA3-4E92-9BCD-D46EC668A61B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57B8-AE3A-48B4-885E-A9694119E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6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B1C40-6AA3-4E92-9BCD-D46EC668A61B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C57B8-AE3A-48B4-885E-A9694119E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787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4B1C40-6AA3-4E92-9BCD-D46EC668A61B}" type="datetimeFigureOut">
              <a:rPr lang="en-US" smtClean="0"/>
              <a:t>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FC57B8-AE3A-48B4-885E-A9694119EF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738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 flipH="1">
            <a:off x="-20320" y="-53788"/>
            <a:ext cx="12225763" cy="6911788"/>
          </a:xfrm>
          <a:custGeom>
            <a:avLst/>
            <a:gdLst>
              <a:gd name="connsiteX0" fmla="*/ 0 w 12212316"/>
              <a:gd name="connsiteY0" fmla="*/ 9265023 h 9265023"/>
              <a:gd name="connsiteX1" fmla="*/ 0 w 12212316"/>
              <a:gd name="connsiteY1" fmla="*/ 0 h 9265023"/>
              <a:gd name="connsiteX2" fmla="*/ 12212316 w 12212316"/>
              <a:gd name="connsiteY2" fmla="*/ 9265023 h 9265023"/>
              <a:gd name="connsiteX3" fmla="*/ 0 w 12212316"/>
              <a:gd name="connsiteY3" fmla="*/ 9265023 h 9265023"/>
              <a:gd name="connsiteX0" fmla="*/ 0 w 12212316"/>
              <a:gd name="connsiteY0" fmla="*/ 9265023 h 9265023"/>
              <a:gd name="connsiteX1" fmla="*/ 0 w 12212316"/>
              <a:gd name="connsiteY1" fmla="*/ 0 h 9265023"/>
              <a:gd name="connsiteX2" fmla="*/ 3155572 w 12212316"/>
              <a:gd name="connsiteY2" fmla="*/ 2380130 h 9265023"/>
              <a:gd name="connsiteX3" fmla="*/ 12212316 w 12212316"/>
              <a:gd name="connsiteY3" fmla="*/ 9265023 h 9265023"/>
              <a:gd name="connsiteX4" fmla="*/ 0 w 12212316"/>
              <a:gd name="connsiteY4" fmla="*/ 9265023 h 9265023"/>
              <a:gd name="connsiteX0" fmla="*/ 13447 w 12225763"/>
              <a:gd name="connsiteY0" fmla="*/ 6911788 h 6911788"/>
              <a:gd name="connsiteX1" fmla="*/ 0 w 12225763"/>
              <a:gd name="connsiteY1" fmla="*/ 0 h 6911788"/>
              <a:gd name="connsiteX2" fmla="*/ 3169019 w 12225763"/>
              <a:gd name="connsiteY2" fmla="*/ 26895 h 6911788"/>
              <a:gd name="connsiteX3" fmla="*/ 12225763 w 12225763"/>
              <a:gd name="connsiteY3" fmla="*/ 6911788 h 6911788"/>
              <a:gd name="connsiteX4" fmla="*/ 13447 w 12225763"/>
              <a:gd name="connsiteY4" fmla="*/ 6911788 h 69117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25763" h="6911788">
                <a:moveTo>
                  <a:pt x="13447" y="6911788"/>
                </a:moveTo>
                <a:cubicBezTo>
                  <a:pt x="8965" y="4607859"/>
                  <a:pt x="4482" y="2303929"/>
                  <a:pt x="0" y="0"/>
                </a:cubicBezTo>
                <a:lnTo>
                  <a:pt x="3169019" y="26895"/>
                </a:lnTo>
                <a:lnTo>
                  <a:pt x="12225763" y="6911788"/>
                </a:lnTo>
                <a:lnTo>
                  <a:pt x="13447" y="6911788"/>
                </a:lnTo>
                <a:close/>
              </a:path>
            </a:pathLst>
          </a:custGeom>
          <a:solidFill>
            <a:srgbClr val="BF5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882348" y="2758601"/>
            <a:ext cx="86768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TITLE SLIDE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82347" y="3576179"/>
            <a:ext cx="86768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subtitle</a:t>
            </a:r>
            <a:endParaRPr lang="en-US" sz="2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7912"/>
            <a:ext cx="6683187" cy="2264635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300318" y="268941"/>
            <a:ext cx="11591365" cy="6320118"/>
          </a:xfrm>
          <a:prstGeom prst="rect">
            <a:avLst/>
          </a:prstGeom>
          <a:noFill/>
          <a:ln w="1270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chemeClr val="bg1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1927041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333F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BODY SLIDE</a:t>
            </a:r>
            <a:endParaRPr lang="en-US" dirty="0">
              <a:solidFill>
                <a:srgbClr val="333F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838200" y="1476003"/>
            <a:ext cx="10515600" cy="403729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rgbClr val="333F4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en-US" dirty="0">
              <a:solidFill>
                <a:srgbClr val="333F4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0" y="5933661"/>
            <a:ext cx="12192000" cy="924338"/>
          </a:xfrm>
          <a:prstGeom prst="rect">
            <a:avLst/>
          </a:prstGeom>
          <a:solidFill>
            <a:srgbClr val="BF5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Content Placeholder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60303" y="6182958"/>
            <a:ext cx="2128723" cy="425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58419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BF57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6295" y="5263589"/>
            <a:ext cx="5139410" cy="1027883"/>
          </a:xfrm>
        </p:spPr>
      </p:pic>
      <p:sp>
        <p:nvSpPr>
          <p:cNvPr id="6" name="TextBox 5"/>
          <p:cNvSpPr txBox="1"/>
          <p:nvPr/>
        </p:nvSpPr>
        <p:spPr>
          <a:xfrm>
            <a:off x="1757569" y="2435903"/>
            <a:ext cx="867686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CONCLUSION SLIDE</a:t>
            </a:r>
            <a:endParaRPr lang="en-US" sz="4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368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</Words>
  <Application>Microsoft Office PowerPoint</Application>
  <PresentationFormat>Widescreen</PresentationFormat>
  <Paragraphs>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BODY SLIDE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Laura H</dc:creator>
  <cp:lastModifiedBy>Martin, Laura H</cp:lastModifiedBy>
  <cp:revision>6</cp:revision>
  <dcterms:created xsi:type="dcterms:W3CDTF">2017-02-14T19:41:09Z</dcterms:created>
  <dcterms:modified xsi:type="dcterms:W3CDTF">2017-02-14T20:43:53Z</dcterms:modified>
</cp:coreProperties>
</file>