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48"/>
    <a:srgbClr val="BF5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71" d="100"/>
          <a:sy n="71" d="100"/>
        </p:scale>
        <p:origin x="288" y="14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1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2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0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2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0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9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6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8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B1C40-6AA3-4E92-9BCD-D46EC668A61B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57B8-AE3A-48B4-885E-A9694119E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 flipH="1">
            <a:off x="-20320" y="-53788"/>
            <a:ext cx="12225763" cy="6911788"/>
          </a:xfrm>
          <a:custGeom>
            <a:avLst/>
            <a:gdLst>
              <a:gd name="connsiteX0" fmla="*/ 0 w 12212316"/>
              <a:gd name="connsiteY0" fmla="*/ 9265023 h 9265023"/>
              <a:gd name="connsiteX1" fmla="*/ 0 w 12212316"/>
              <a:gd name="connsiteY1" fmla="*/ 0 h 9265023"/>
              <a:gd name="connsiteX2" fmla="*/ 12212316 w 12212316"/>
              <a:gd name="connsiteY2" fmla="*/ 9265023 h 9265023"/>
              <a:gd name="connsiteX3" fmla="*/ 0 w 12212316"/>
              <a:gd name="connsiteY3" fmla="*/ 9265023 h 9265023"/>
              <a:gd name="connsiteX0" fmla="*/ 0 w 12212316"/>
              <a:gd name="connsiteY0" fmla="*/ 9265023 h 9265023"/>
              <a:gd name="connsiteX1" fmla="*/ 0 w 12212316"/>
              <a:gd name="connsiteY1" fmla="*/ 0 h 9265023"/>
              <a:gd name="connsiteX2" fmla="*/ 3155572 w 12212316"/>
              <a:gd name="connsiteY2" fmla="*/ 2380130 h 9265023"/>
              <a:gd name="connsiteX3" fmla="*/ 12212316 w 12212316"/>
              <a:gd name="connsiteY3" fmla="*/ 9265023 h 9265023"/>
              <a:gd name="connsiteX4" fmla="*/ 0 w 12212316"/>
              <a:gd name="connsiteY4" fmla="*/ 9265023 h 9265023"/>
              <a:gd name="connsiteX0" fmla="*/ 13447 w 12225763"/>
              <a:gd name="connsiteY0" fmla="*/ 6911788 h 6911788"/>
              <a:gd name="connsiteX1" fmla="*/ 0 w 12225763"/>
              <a:gd name="connsiteY1" fmla="*/ 0 h 6911788"/>
              <a:gd name="connsiteX2" fmla="*/ 3169019 w 12225763"/>
              <a:gd name="connsiteY2" fmla="*/ 26895 h 6911788"/>
              <a:gd name="connsiteX3" fmla="*/ 12225763 w 12225763"/>
              <a:gd name="connsiteY3" fmla="*/ 6911788 h 6911788"/>
              <a:gd name="connsiteX4" fmla="*/ 13447 w 12225763"/>
              <a:gd name="connsiteY4" fmla="*/ 6911788 h 691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5763" h="6911788">
                <a:moveTo>
                  <a:pt x="13447" y="6911788"/>
                </a:moveTo>
                <a:cubicBezTo>
                  <a:pt x="8965" y="4607859"/>
                  <a:pt x="4482" y="2303929"/>
                  <a:pt x="0" y="0"/>
                </a:cubicBezTo>
                <a:lnTo>
                  <a:pt x="3169019" y="26895"/>
                </a:lnTo>
                <a:lnTo>
                  <a:pt x="12225763" y="6911788"/>
                </a:lnTo>
                <a:lnTo>
                  <a:pt x="13447" y="6911788"/>
                </a:lnTo>
                <a:close/>
              </a:path>
            </a:pathLst>
          </a:custGeom>
          <a:solidFill>
            <a:srgbClr val="BF5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82348" y="2758601"/>
            <a:ext cx="8676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SLIDE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2347" y="3576179"/>
            <a:ext cx="8676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7912"/>
            <a:ext cx="6683187" cy="226463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0318" y="268941"/>
            <a:ext cx="11591365" cy="6320118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927041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F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SLIDE</a:t>
            </a:r>
            <a:endParaRPr lang="en-US" dirty="0">
              <a:solidFill>
                <a:srgbClr val="333F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476003"/>
            <a:ext cx="10515600" cy="40372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333F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dirty="0">
              <a:solidFill>
                <a:srgbClr val="333F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3661"/>
            <a:ext cx="12192000" cy="924338"/>
          </a:xfrm>
          <a:prstGeom prst="rect">
            <a:avLst/>
          </a:prstGeom>
          <a:solidFill>
            <a:srgbClr val="BF5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303" y="6182958"/>
            <a:ext cx="2128723" cy="42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4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BF5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295" y="5263589"/>
            <a:ext cx="5139410" cy="1027883"/>
          </a:xfrm>
        </p:spPr>
      </p:pic>
      <p:sp>
        <p:nvSpPr>
          <p:cNvPr id="6" name="TextBox 5"/>
          <p:cNvSpPr txBox="1"/>
          <p:nvPr/>
        </p:nvSpPr>
        <p:spPr>
          <a:xfrm>
            <a:off x="1757569" y="2435903"/>
            <a:ext cx="8676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SLIDE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68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BODY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Laura H</dc:creator>
  <cp:lastModifiedBy>Martin, Laura H</cp:lastModifiedBy>
  <cp:revision>6</cp:revision>
  <dcterms:created xsi:type="dcterms:W3CDTF">2017-02-14T19:41:09Z</dcterms:created>
  <dcterms:modified xsi:type="dcterms:W3CDTF">2017-02-14T20:43:53Z</dcterms:modified>
</cp:coreProperties>
</file>