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65" r:id="rId3"/>
    <p:sldId id="267" r:id="rId4"/>
    <p:sldId id="268" r:id="rId5"/>
    <p:sldId id="263" r:id="rId6"/>
    <p:sldId id="262" r:id="rId7"/>
    <p:sldId id="260" r:id="rId8"/>
    <p:sldId id="261" r:id="rId9"/>
    <p:sldId id="257" r:id="rId10"/>
    <p:sldId id="258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84B3B8-F2D8-4419-8D25-1A860E8A8388}" v="20" dt="2024-09-16T21:18:24.5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0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Pena" userId="TYCc9d8OSfKEVTjyZG75FAnYL5Gk2HxJWboDJL3BMaI=" providerId="None" clId="Web-{3F84B3B8-F2D8-4419-8D25-1A860E8A8388}"/>
    <pc:docChg chg="delSld modSld">
      <pc:chgData name="Jennifer Pena" userId="TYCc9d8OSfKEVTjyZG75FAnYL5Gk2HxJWboDJL3BMaI=" providerId="None" clId="Web-{3F84B3B8-F2D8-4419-8D25-1A860E8A8388}" dt="2024-09-16T21:18:24.591" v="18" actId="14100"/>
      <pc:docMkLst>
        <pc:docMk/>
      </pc:docMkLst>
      <pc:sldChg chg="modSp">
        <pc:chgData name="Jennifer Pena" userId="TYCc9d8OSfKEVTjyZG75FAnYL5Gk2HxJWboDJL3BMaI=" providerId="None" clId="Web-{3F84B3B8-F2D8-4419-8D25-1A860E8A8388}" dt="2024-09-16T18:50:14.311" v="4" actId="20577"/>
        <pc:sldMkLst>
          <pc:docMk/>
          <pc:sldMk cId="1377213794" sldId="256"/>
        </pc:sldMkLst>
        <pc:spChg chg="mod">
          <ac:chgData name="Jennifer Pena" userId="TYCc9d8OSfKEVTjyZG75FAnYL5Gk2HxJWboDJL3BMaI=" providerId="None" clId="Web-{3F84B3B8-F2D8-4419-8D25-1A860E8A8388}" dt="2024-09-16T18:50:14.311" v="4" actId="20577"/>
          <ac:spMkLst>
            <pc:docMk/>
            <pc:sldMk cId="1377213794" sldId="256"/>
            <ac:spMk id="2" creationId="{00000000-0000-0000-0000-000000000000}"/>
          </ac:spMkLst>
        </pc:spChg>
      </pc:sldChg>
      <pc:sldChg chg="modSp">
        <pc:chgData name="Jennifer Pena" userId="TYCc9d8OSfKEVTjyZG75FAnYL5Gk2HxJWboDJL3BMaI=" providerId="None" clId="Web-{3F84B3B8-F2D8-4419-8D25-1A860E8A8388}" dt="2024-09-16T21:18:24.591" v="18" actId="14100"/>
        <pc:sldMkLst>
          <pc:docMk/>
          <pc:sldMk cId="4117725232" sldId="260"/>
        </pc:sldMkLst>
        <pc:spChg chg="mod">
          <ac:chgData name="Jennifer Pena" userId="TYCc9d8OSfKEVTjyZG75FAnYL5Gk2HxJWboDJL3BMaI=" providerId="None" clId="Web-{3F84B3B8-F2D8-4419-8D25-1A860E8A8388}" dt="2024-09-16T21:18:24.591" v="18" actId="14100"/>
          <ac:spMkLst>
            <pc:docMk/>
            <pc:sldMk cId="4117725232" sldId="260"/>
            <ac:spMk id="3" creationId="{00000000-0000-0000-0000-000000000000}"/>
          </ac:spMkLst>
        </pc:spChg>
        <pc:spChg chg="mod">
          <ac:chgData name="Jennifer Pena" userId="TYCc9d8OSfKEVTjyZG75FAnYL5Gk2HxJWboDJL3BMaI=" providerId="None" clId="Web-{3F84B3B8-F2D8-4419-8D25-1A860E8A8388}" dt="2024-09-16T21:18:18.497" v="17" actId="14100"/>
          <ac:spMkLst>
            <pc:docMk/>
            <pc:sldMk cId="4117725232" sldId="260"/>
            <ac:spMk id="7" creationId="{5EE9B9EA-31CB-4283-B7E7-6D511A40F062}"/>
          </ac:spMkLst>
        </pc:spChg>
      </pc:sldChg>
      <pc:sldChg chg="modSp">
        <pc:chgData name="Jennifer Pena" userId="TYCc9d8OSfKEVTjyZG75FAnYL5Gk2HxJWboDJL3BMaI=" providerId="None" clId="Web-{3F84B3B8-F2D8-4419-8D25-1A860E8A8388}" dt="2024-09-16T20:00:02.331" v="10" actId="20577"/>
        <pc:sldMkLst>
          <pc:docMk/>
          <pc:sldMk cId="2662450754" sldId="263"/>
        </pc:sldMkLst>
        <pc:spChg chg="mod">
          <ac:chgData name="Jennifer Pena" userId="TYCc9d8OSfKEVTjyZG75FAnYL5Gk2HxJWboDJL3BMaI=" providerId="None" clId="Web-{3F84B3B8-F2D8-4419-8D25-1A860E8A8388}" dt="2024-09-16T20:00:02.331" v="10" actId="20577"/>
          <ac:spMkLst>
            <pc:docMk/>
            <pc:sldMk cId="2662450754" sldId="263"/>
            <ac:spMk id="3" creationId="{00000000-0000-0000-0000-000000000000}"/>
          </ac:spMkLst>
        </pc:spChg>
      </pc:sldChg>
      <pc:sldChg chg="del">
        <pc:chgData name="Jennifer Pena" userId="TYCc9d8OSfKEVTjyZG75FAnYL5Gk2HxJWboDJL3BMaI=" providerId="None" clId="Web-{3F84B3B8-F2D8-4419-8D25-1A860E8A8388}" dt="2024-09-16T20:03:44.900" v="11"/>
        <pc:sldMkLst>
          <pc:docMk/>
          <pc:sldMk cId="2603894096" sldId="266"/>
        </pc:sldMkLst>
      </pc:sldChg>
      <pc:sldChg chg="modSp">
        <pc:chgData name="Jennifer Pena" userId="TYCc9d8OSfKEVTjyZG75FAnYL5Gk2HxJWboDJL3BMaI=" providerId="None" clId="Web-{3F84B3B8-F2D8-4419-8D25-1A860E8A8388}" dt="2024-09-16T20:42:58.998" v="16" actId="14100"/>
        <pc:sldMkLst>
          <pc:docMk/>
          <pc:sldMk cId="634092038" sldId="267"/>
        </pc:sldMkLst>
        <pc:picChg chg="mod">
          <ac:chgData name="Jennifer Pena" userId="TYCc9d8OSfKEVTjyZG75FAnYL5Gk2HxJWboDJL3BMaI=" providerId="None" clId="Web-{3F84B3B8-F2D8-4419-8D25-1A860E8A8388}" dt="2024-09-16T20:42:58.998" v="16" actId="14100"/>
          <ac:picMkLst>
            <pc:docMk/>
            <pc:sldMk cId="634092038" sldId="267"/>
            <ac:picMk id="5" creationId="{3890067E-16B8-4083-B6CE-EFB08036A010}"/>
          </ac:picMkLst>
        </pc:picChg>
      </pc:sldChg>
      <pc:sldChg chg="del">
        <pc:chgData name="Jennifer Pena" userId="TYCc9d8OSfKEVTjyZG75FAnYL5Gk2HxJWboDJL3BMaI=" providerId="None" clId="Web-{3F84B3B8-F2D8-4419-8D25-1A860E8A8388}" dt="2024-09-16T18:52:05.566" v="6"/>
        <pc:sldMkLst>
          <pc:docMk/>
          <pc:sldMk cId="822812713" sldId="270"/>
        </pc:sldMkLst>
      </pc:sldChg>
      <pc:sldChg chg="del">
        <pc:chgData name="Jennifer Pena" userId="TYCc9d8OSfKEVTjyZG75FAnYL5Gk2HxJWboDJL3BMaI=" providerId="None" clId="Web-{3F84B3B8-F2D8-4419-8D25-1A860E8A8388}" dt="2024-09-16T18:52:03.269" v="5"/>
        <pc:sldMkLst>
          <pc:docMk/>
          <pc:sldMk cId="4165781388" sldId="271"/>
        </pc:sldMkLst>
      </pc:sldChg>
      <pc:sldChg chg="del">
        <pc:chgData name="Jennifer Pena" userId="TYCc9d8OSfKEVTjyZG75FAnYL5Gk2HxJWboDJL3BMaI=" providerId="None" clId="Web-{3F84B3B8-F2D8-4419-8D25-1A860E8A8388}" dt="2024-09-16T19:59:31.408" v="7"/>
        <pc:sldMkLst>
          <pc:docMk/>
          <pc:sldMk cId="1271106726" sldId="27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038C8-169D-44CF-819A-6DC74E0AFF1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1890E-E211-4602-BDCD-45A1D95F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28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46860-A3DE-4C17-81AA-7B6DD0C58DA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68ED6-6EA8-4651-8453-6E7C5AB9F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17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46860-A3DE-4C17-81AA-7B6DD0C58DA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68ED6-6EA8-4651-8453-6E7C5AB9F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85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46860-A3DE-4C17-81AA-7B6DD0C58DA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68ED6-6EA8-4651-8453-6E7C5AB9F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8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46860-A3DE-4C17-81AA-7B6DD0C58DA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68ED6-6EA8-4651-8453-6E7C5AB9F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57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46860-A3DE-4C17-81AA-7B6DD0C58DA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68ED6-6EA8-4651-8453-6E7C5AB9F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65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46860-A3DE-4C17-81AA-7B6DD0C58DA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68ED6-6EA8-4651-8453-6E7C5AB9F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00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46860-A3DE-4C17-81AA-7B6DD0C58DA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68ED6-6EA8-4651-8453-6E7C5AB9F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29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46860-A3DE-4C17-81AA-7B6DD0C58DA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68ED6-6EA8-4651-8453-6E7C5AB9F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7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46860-A3DE-4C17-81AA-7B6DD0C58DA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68ED6-6EA8-4651-8453-6E7C5AB9F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387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46860-A3DE-4C17-81AA-7B6DD0C58DA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68ED6-6EA8-4651-8453-6E7C5AB9F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22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46860-A3DE-4C17-81AA-7B6DD0C58DA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68ED6-6EA8-4651-8453-6E7C5AB9F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1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46860-A3DE-4C17-81AA-7B6DD0C58DA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68ED6-6EA8-4651-8453-6E7C5AB9F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99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15-ZmK5NxC6jJtk76RVWXvCRBpMN21Uq4?usp=shari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1oQUA4E50C2s2mo6JPyrt6uBaZQsGU0XX?usp=shari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>
                <a:latin typeface="Arial"/>
                <a:cs typeface="Arial"/>
              </a:rPr>
              <a:t>Resume Workshop!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213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try it out: being a GeoFORCE Counselor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5086"/>
            <a:ext cx="10554574" cy="4423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GeoFORCE Texas</a:t>
            </a:r>
          </a:p>
          <a:p>
            <a:pPr marL="0" indent="0"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Counselor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academic and mentoring support to [6-40] high school students on week-long geology field experiences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(Compared to: “Be a peer mentor” and “Help students study”)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 safety measures during all aspects of the experience, including at [x number of] field stops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(Compared to: “Look after high school students”)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Facilitate student learning, promote engagement and guide student observation in more than [x hours] of learning time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(Compared to: “Help students study”)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 the Coordinator to help trips run on-schedule and incident free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(Compared to: “Help Coordinator”)</a:t>
            </a:r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31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try it out: being a GeoFORCE Counselor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64592"/>
            <a:ext cx="10554574" cy="43091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u="sng" dirty="0"/>
              <a:t>Targeting your different audiences:</a:t>
            </a:r>
          </a:p>
          <a:p>
            <a:r>
              <a:rPr lang="en-US" sz="2000" dirty="0"/>
              <a:t>Geoscience and STEM:</a:t>
            </a:r>
          </a:p>
          <a:p>
            <a:pPr lvl="1"/>
            <a:r>
              <a:rPr lang="en-US" sz="2000" dirty="0"/>
              <a:t>Emphasize geology field work, teaching basic geologic concepts to students</a:t>
            </a:r>
          </a:p>
          <a:p>
            <a:pPr lvl="1"/>
            <a:r>
              <a:rPr lang="en-US" sz="2000" dirty="0"/>
              <a:t>If applying for industry jobs, definitely mention implementation of safety measures</a:t>
            </a:r>
          </a:p>
          <a:p>
            <a:r>
              <a:rPr lang="en-US" sz="2000" dirty="0"/>
              <a:t>Education: </a:t>
            </a:r>
          </a:p>
          <a:p>
            <a:pPr lvl="1"/>
            <a:r>
              <a:rPr lang="en-US" sz="2000" dirty="0"/>
              <a:t>Emphasize teaching students and helping them develop study methods</a:t>
            </a:r>
          </a:p>
          <a:p>
            <a:r>
              <a:rPr lang="en-US" sz="2000" dirty="0"/>
              <a:t>Social Work, Psychology, Health and Exercise Science:</a:t>
            </a:r>
          </a:p>
          <a:p>
            <a:pPr lvl="1"/>
            <a:r>
              <a:rPr lang="en-US" sz="2000" dirty="0"/>
              <a:t>Emphasize outreach to underrepresented students</a:t>
            </a:r>
          </a:p>
          <a:p>
            <a:pPr lvl="1"/>
            <a:r>
              <a:rPr lang="en-US" sz="2000" dirty="0"/>
              <a:t>Ensure physical and emotional well being</a:t>
            </a:r>
          </a:p>
        </p:txBody>
      </p:sp>
    </p:spTree>
    <p:extLst>
      <p:ext uri="{BB962C8B-B14F-4D97-AF65-F5344CB8AC3E}">
        <p14:creationId xmlns:p14="http://schemas.microsoft.com/office/powerpoint/2010/main" val="2078706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45C2D-8D50-486C-ABFE-2D139973F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a resume?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5E38B-5962-4097-A653-44385D5B7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quick way to show how </a:t>
            </a:r>
            <a:r>
              <a:rPr lang="en-US" i="1" dirty="0"/>
              <a:t>you</a:t>
            </a:r>
            <a:r>
              <a:rPr lang="en-US" dirty="0"/>
              <a:t> are the right person for the job, or to learn more about </a:t>
            </a:r>
          </a:p>
          <a:p>
            <a:r>
              <a:rPr lang="en-US" dirty="0"/>
              <a:t>An overview of your skills, attributes, experiences and achievements</a:t>
            </a:r>
          </a:p>
          <a:p>
            <a:r>
              <a:rPr lang="en-US" dirty="0"/>
              <a:t>“The ticket to an interview.”</a:t>
            </a:r>
          </a:p>
        </p:txBody>
      </p:sp>
    </p:spTree>
    <p:extLst>
      <p:ext uri="{BB962C8B-B14F-4D97-AF65-F5344CB8AC3E}">
        <p14:creationId xmlns:p14="http://schemas.microsoft.com/office/powerpoint/2010/main" val="1809904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F2366-3A6E-4439-8F0C-06458A64F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Are all resumes the same?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BCB9D-76BA-4AEF-ADBF-AF2563120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329701" cy="4351338"/>
          </a:xfrm>
        </p:spPr>
        <p:txBody>
          <a:bodyPr/>
          <a:lstStyle/>
          <a:p>
            <a:r>
              <a:rPr lang="en-US" dirty="0"/>
              <a:t>Nope!</a:t>
            </a:r>
          </a:p>
          <a:p>
            <a:r>
              <a:rPr lang="en-US" dirty="0"/>
              <a:t>Functional and Chronological</a:t>
            </a:r>
          </a:p>
          <a:p>
            <a:r>
              <a:rPr lang="en-US" dirty="0"/>
              <a:t>Chronological is more typical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90067E-16B8-4083-B6CE-EFB08036A0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6250" y="2707367"/>
            <a:ext cx="6354872" cy="3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092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ABBDB-F563-4CB3-85DB-B0A6B35A1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explore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8BE06-6CD0-4F12-8719-EF2532103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636" y="2031108"/>
            <a:ext cx="10515600" cy="4351338"/>
          </a:xfrm>
        </p:spPr>
        <p:txBody>
          <a:bodyPr/>
          <a:lstStyle/>
          <a:p>
            <a:r>
              <a:rPr lang="en-US" dirty="0"/>
              <a:t>Go to this folder: </a:t>
            </a:r>
            <a:r>
              <a:rPr lang="en-US" dirty="0">
                <a:hlinkClick r:id="rId2"/>
              </a:rPr>
              <a:t>https://drive.google.com/drive/folders/15-ZmK5NxC6jJtk76RVWXvCRBpMN21Uq4?usp=sharing</a:t>
            </a:r>
            <a:r>
              <a:rPr lang="en-US" dirty="0"/>
              <a:t>..</a:t>
            </a:r>
          </a:p>
          <a:p>
            <a:r>
              <a:rPr lang="en-US" dirty="0"/>
              <a:t>In your breakout groups, explore the three different resume examples.</a:t>
            </a:r>
          </a:p>
          <a:p>
            <a:r>
              <a:rPr lang="en-US" dirty="0"/>
              <a:t>What sections exist?</a:t>
            </a:r>
          </a:p>
          <a:p>
            <a:r>
              <a:rPr lang="en-US" dirty="0"/>
              <a:t>What do you like?</a:t>
            </a:r>
          </a:p>
          <a:p>
            <a:r>
              <a:rPr lang="en-US" dirty="0"/>
              <a:t>You can also explore the resume guide and the transferrable skills.</a:t>
            </a:r>
          </a:p>
        </p:txBody>
      </p:sp>
    </p:spTree>
    <p:extLst>
      <p:ext uri="{BB962C8B-B14F-4D97-AF65-F5344CB8AC3E}">
        <p14:creationId xmlns:p14="http://schemas.microsoft.com/office/powerpoint/2010/main" val="881040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 panose="020B0604020202020204" pitchFamily="34" charset="0"/>
              </a:rPr>
              <a:t>Basic resume “rules” and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3670"/>
            <a:ext cx="10515600" cy="474062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>
                <a:latin typeface="+mj-lt"/>
                <a:cs typeface="Arial"/>
              </a:rPr>
              <a:t>Use </a:t>
            </a:r>
            <a:r>
              <a:rPr lang="en-US" b="1" dirty="0">
                <a:latin typeface="+mj-lt"/>
                <a:cs typeface="Arial"/>
              </a:rPr>
              <a:t>standard and recognizable formatting</a:t>
            </a:r>
            <a:r>
              <a:rPr lang="en-US" dirty="0">
                <a:latin typeface="+mj-lt"/>
                <a:cs typeface="Arial"/>
              </a:rPr>
              <a:t> and sections.</a:t>
            </a:r>
          </a:p>
          <a:p>
            <a:r>
              <a:rPr lang="en-US" dirty="0">
                <a:latin typeface="+mj-lt"/>
                <a:cs typeface="Arial"/>
              </a:rPr>
              <a:t>Know your </a:t>
            </a:r>
            <a:r>
              <a:rPr lang="en-US" b="1" dirty="0">
                <a:latin typeface="+mj-lt"/>
                <a:cs typeface="Arial"/>
              </a:rPr>
              <a:t>audience</a:t>
            </a:r>
            <a:r>
              <a:rPr lang="en-US" dirty="0">
                <a:latin typeface="+mj-lt"/>
                <a:cs typeface="Arial"/>
              </a:rPr>
              <a:t> and who will be viewing your resume.</a:t>
            </a:r>
          </a:p>
          <a:p>
            <a:r>
              <a:rPr lang="en-US" dirty="0">
                <a:latin typeface="+mj-lt"/>
                <a:cs typeface="Arial"/>
              </a:rPr>
              <a:t>Start every bullet with an </a:t>
            </a:r>
            <a:r>
              <a:rPr lang="en-US" b="1" dirty="0">
                <a:latin typeface="+mj-lt"/>
                <a:cs typeface="Arial"/>
              </a:rPr>
              <a:t>action verb</a:t>
            </a:r>
            <a:r>
              <a:rPr lang="en-US" dirty="0">
                <a:latin typeface="+mj-lt"/>
                <a:cs typeface="Arial"/>
              </a:rPr>
              <a:t> (just look online for a list!).</a:t>
            </a:r>
          </a:p>
          <a:p>
            <a:r>
              <a:rPr lang="en-US" dirty="0">
                <a:latin typeface="+mj-lt"/>
                <a:cs typeface="Arial" panose="020B0604020202020204" pitchFamily="34" charset="0"/>
              </a:rPr>
              <a:t>Be quantitative whenever possible</a:t>
            </a:r>
          </a:p>
          <a:p>
            <a:pPr lvl="1"/>
            <a:r>
              <a:rPr lang="en-US" sz="2800" dirty="0">
                <a:latin typeface="+mj-lt"/>
                <a:cs typeface="Arial" panose="020B0604020202020204" pitchFamily="34" charset="0"/>
              </a:rPr>
              <a:t>For example, how many hours spent on a project, number of people tutored, number of reports written or edited in a job</a:t>
            </a:r>
          </a:p>
          <a:p>
            <a:r>
              <a:rPr lang="en-US" dirty="0">
                <a:latin typeface="+mj-lt"/>
                <a:cs typeface="Arial" panose="020B0604020202020204" pitchFamily="34" charset="0"/>
              </a:rPr>
              <a:t>Consider thinking about “Problem-Action-Result” or “Situation-Task-Action-Result” for each entry</a:t>
            </a:r>
          </a:p>
          <a:p>
            <a:r>
              <a:rPr lang="en-US" dirty="0">
                <a:latin typeface="+mj-lt"/>
                <a:cs typeface="Arial" panose="020B0604020202020204" pitchFamily="34" charset="0"/>
              </a:rPr>
              <a:t>2 pages MAX</a:t>
            </a:r>
          </a:p>
          <a:p>
            <a:endParaRPr lang="en-US" dirty="0">
              <a:latin typeface="+mj-lt"/>
              <a:cs typeface="Arial" panose="020B0604020202020204" pitchFamily="34" charset="0"/>
            </a:endParaRPr>
          </a:p>
          <a:p>
            <a:r>
              <a:rPr lang="en-US" sz="1800" dirty="0">
                <a:latin typeface="+mj-lt"/>
                <a:cs typeface="Arial" panose="020B0604020202020204" pitchFamily="34" charset="0"/>
              </a:rPr>
              <a:t>Visit </a:t>
            </a:r>
            <a:r>
              <a:rPr lang="en-US" sz="1800" dirty="0">
                <a:latin typeface="+mj-lt"/>
                <a:cs typeface="Arial" panose="020B0604020202020204" pitchFamily="34" charset="0"/>
                <a:hlinkClick r:id="rId2"/>
              </a:rPr>
              <a:t>https://drive.google.com/drive/folders/1oQUA4E50C2s2mo6JPyrt6uBaZQsGU0XX?usp=sharing</a:t>
            </a:r>
            <a:r>
              <a:rPr lang="en-US" sz="1800" dirty="0">
                <a:latin typeface="+mj-lt"/>
                <a:cs typeface="Arial" panose="020B0604020202020204" pitchFamily="34" charset="0"/>
              </a:rPr>
              <a:t> for resources, including a template.</a:t>
            </a:r>
            <a:endParaRPr lang="en-US" dirty="0">
              <a:latin typeface="+mj-lt"/>
              <a:cs typeface="Arial" panose="020B0604020202020204" pitchFamily="34" charset="0"/>
            </a:endParaRPr>
          </a:p>
          <a:p>
            <a:endParaRPr lang="en-US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450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try it out! 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0441"/>
            <a:ext cx="10554574" cy="4423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GeoFORCE Texas (Sponsored by ___________)</a:t>
            </a:r>
          </a:p>
          <a:p>
            <a:pPr marL="0" indent="0"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Participant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dirty="0"/>
              <a:t>If you are applying to a position at a company who sponsors/</a:t>
            </a:r>
            <a:r>
              <a:rPr lang="en-US" sz="2000" dirty="0" err="1"/>
              <a:t>ed</a:t>
            </a:r>
            <a:r>
              <a:rPr lang="en-US" sz="2000" dirty="0"/>
              <a:t> GeoFORCE, you should highlight that on the entry.</a:t>
            </a:r>
          </a:p>
          <a:p>
            <a:pPr marL="0" indent="0">
              <a:buNone/>
            </a:pPr>
            <a:r>
              <a:rPr lang="en-US" sz="2000" dirty="0"/>
              <a:t>Just make sure you update it for each position!!!</a:t>
            </a:r>
          </a:p>
          <a:p>
            <a:pPr marL="0" indent="0">
              <a:buNone/>
            </a:pPr>
            <a:r>
              <a:rPr lang="en-US" sz="2000" dirty="0"/>
              <a:t>Where could you put the entry?</a:t>
            </a:r>
          </a:p>
          <a:p>
            <a:pPr marL="457200" lvl="1" indent="0">
              <a:buNone/>
            </a:pPr>
            <a:r>
              <a:rPr lang="en-US" sz="2000" dirty="0"/>
              <a:t>Education</a:t>
            </a:r>
          </a:p>
          <a:p>
            <a:pPr marL="457200" lvl="1" indent="0">
              <a:buNone/>
            </a:pPr>
            <a:r>
              <a:rPr lang="en-US" sz="2000" dirty="0"/>
              <a:t>Honors and Awards</a:t>
            </a:r>
          </a:p>
          <a:p>
            <a:pPr marL="457200" lvl="1" indent="0">
              <a:buNone/>
            </a:pPr>
            <a:r>
              <a:rPr lang="en-US" sz="2000" dirty="0"/>
              <a:t>Experience</a:t>
            </a:r>
          </a:p>
        </p:txBody>
      </p:sp>
    </p:spTree>
    <p:extLst>
      <p:ext uri="{BB962C8B-B14F-4D97-AF65-F5344CB8AC3E}">
        <p14:creationId xmlns:p14="http://schemas.microsoft.com/office/powerpoint/2010/main" val="468072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try it out: participating in GeoFORCE 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33312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What did you do as a GeoFORCE student?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Traveled around the country</a:t>
            </a:r>
          </a:p>
          <a:p>
            <a:r>
              <a:rPr lang="en-US" sz="2000" dirty="0"/>
              <a:t>Learned geology</a:t>
            </a:r>
          </a:p>
          <a:p>
            <a:r>
              <a:rPr lang="en-US" sz="2000" dirty="0"/>
              <a:t>Made friends and got to know GeoFORCE staff and company sponsors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2501B9-7EAD-410B-981D-DBF39F003F02}"/>
              </a:ext>
            </a:extLst>
          </p:cNvPr>
          <p:cNvSpPr txBox="1"/>
          <p:nvPr/>
        </p:nvSpPr>
        <p:spPr>
          <a:xfrm>
            <a:off x="5134510" y="2505670"/>
            <a:ext cx="609771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Selected from a competitive applicant pool to participate in 4 geoscience summer academies in Texas and around the U.S.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E9B9EA-31CB-4283-B7E7-6D511A40F062}"/>
              </a:ext>
            </a:extLst>
          </p:cNvPr>
          <p:cNvSpPr txBox="1"/>
          <p:nvPr/>
        </p:nvSpPr>
        <p:spPr>
          <a:xfrm>
            <a:off x="5178052" y="3707989"/>
            <a:ext cx="60977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Practiced geological skills and learned geoscience concepts through more than 20 days of hands-on learning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25E24F-39C4-4CD3-9D3A-B6F4DE36A228}"/>
              </a:ext>
            </a:extLst>
          </p:cNvPr>
          <p:cNvSpPr txBox="1"/>
          <p:nvPr/>
        </p:nvSpPr>
        <p:spPr>
          <a:xfrm>
            <a:off x="5192732" y="4633309"/>
            <a:ext cx="609771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Engaged in team-based learning with peers under the guidance of Jackson School of Geosciences faculty, researchers and staff and energy industry representatives</a:t>
            </a:r>
          </a:p>
        </p:txBody>
      </p:sp>
    </p:spTree>
    <p:extLst>
      <p:ext uri="{BB962C8B-B14F-4D97-AF65-F5344CB8AC3E}">
        <p14:creationId xmlns:p14="http://schemas.microsoft.com/office/powerpoint/2010/main" val="411772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try it out: participating in GeoFORCE 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2623"/>
            <a:ext cx="10554574" cy="37208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GeoFORCE Texas (Sponsored by Chevron)</a:t>
            </a:r>
          </a:p>
          <a:p>
            <a:pPr marL="0" indent="0"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Participant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Selected from a competitive applicant pool to participate in 4 geoscience summer academies in Texas and around the U.S.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(Compared to: “Traveled around the country”)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Practiced geological skills and learned geoscience concepts through more than 20 days of hands-on learning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(Compared to: “Learned geology”)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Engaged in team-based learning with peers under the guidance of Jackson School of Geosciences faculty, researchers and staff and energy industry representatives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(Compared to: “Made friends and got to know GeoFORCE staff and company sponsors”)</a:t>
            </a:r>
          </a:p>
        </p:txBody>
      </p:sp>
      <p:sp>
        <p:nvSpPr>
          <p:cNvPr id="5" name="Rectangle 4"/>
          <p:cNvSpPr/>
          <p:nvPr/>
        </p:nvSpPr>
        <p:spPr>
          <a:xfrm>
            <a:off x="370853" y="5487621"/>
            <a:ext cx="106019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+mj-lt"/>
                <a:cs typeface="Times New Roman" panose="02020603050405020304" pitchFamily="18" charset="0"/>
              </a:rPr>
              <a:t>Note that students who completed the Central Texas 12th Grade Academy should highlight their achievements in completing a group project and presenting to experts.</a:t>
            </a:r>
          </a:p>
          <a:p>
            <a:endParaRPr lang="en-US" i="1" dirty="0">
              <a:latin typeface="+mj-lt"/>
              <a:cs typeface="Times New Roman" panose="02020603050405020304" pitchFamily="18" charset="0"/>
            </a:endParaRPr>
          </a:p>
          <a:p>
            <a:r>
              <a:rPr lang="en-US" i="1" dirty="0">
                <a:latin typeface="+mj-lt"/>
                <a:cs typeface="Times New Roman" panose="02020603050405020304" pitchFamily="18" charset="0"/>
              </a:rPr>
              <a:t>Also think about how you could add more numbers to these statements.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845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n-lt"/>
                <a:cs typeface="Arial" panose="020B0604020202020204" pitchFamily="34" charset="0"/>
              </a:rPr>
              <a:t>Let’s try it out: being a GeoFORCE Counselor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885" y="181535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cs typeface="Arial" panose="020B0604020202020204" pitchFamily="34" charset="0"/>
              </a:rPr>
              <a:t>What does a GeoFORCE Counselor do?</a:t>
            </a:r>
          </a:p>
          <a:p>
            <a:pPr marL="0" indent="0">
              <a:buNone/>
            </a:pPr>
            <a:endParaRPr lang="en-US" sz="2000" dirty="0">
              <a:cs typeface="Arial" panose="020B0604020202020204" pitchFamily="34" charset="0"/>
            </a:endParaRPr>
          </a:p>
          <a:p>
            <a:r>
              <a:rPr lang="en-US" sz="2000" dirty="0">
                <a:cs typeface="Arial" panose="020B0604020202020204" pitchFamily="34" charset="0"/>
              </a:rPr>
              <a:t>Look after high school students</a:t>
            </a:r>
          </a:p>
          <a:p>
            <a:r>
              <a:rPr lang="en-US" sz="2000" dirty="0">
                <a:cs typeface="Arial" panose="020B0604020202020204" pitchFamily="34" charset="0"/>
              </a:rPr>
              <a:t>Be a peer mentor</a:t>
            </a:r>
          </a:p>
          <a:p>
            <a:r>
              <a:rPr lang="en-US" sz="2000" dirty="0">
                <a:cs typeface="Arial" panose="020B0604020202020204" pitchFamily="34" charset="0"/>
              </a:rPr>
              <a:t>Help students study</a:t>
            </a:r>
          </a:p>
          <a:p>
            <a:r>
              <a:rPr lang="en-US" sz="2000" dirty="0">
                <a:cs typeface="Arial" panose="020B0604020202020204" pitchFamily="34" charset="0"/>
              </a:rPr>
              <a:t>Help the coordinator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5A473D-0DA1-4B69-83DE-2D248237D790}"/>
              </a:ext>
            </a:extLst>
          </p:cNvPr>
          <p:cNvSpPr txBox="1"/>
          <p:nvPr/>
        </p:nvSpPr>
        <p:spPr>
          <a:xfrm>
            <a:off x="5256088" y="3231689"/>
            <a:ext cx="60977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1600" dirty="0">
                <a:cs typeface="Arial" panose="020B0604020202020204" pitchFamily="34" charset="0"/>
              </a:rPr>
              <a:t>Provide academic and mentoring support to [6-40] high school students on week-long geology field experiences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F84069-4CD5-48B5-8F7D-23B723CC6675}"/>
              </a:ext>
            </a:extLst>
          </p:cNvPr>
          <p:cNvSpPr txBox="1"/>
          <p:nvPr/>
        </p:nvSpPr>
        <p:spPr>
          <a:xfrm>
            <a:off x="5256088" y="2585358"/>
            <a:ext cx="60977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1600" dirty="0">
                <a:cs typeface="Arial" panose="020B0604020202020204" pitchFamily="34" charset="0"/>
              </a:rPr>
              <a:t>Implement safety measures during all aspects of the experience, including at [x number of] field stops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84C383-3F23-4682-A12C-7F1BFDFF4E12}"/>
              </a:ext>
            </a:extLst>
          </p:cNvPr>
          <p:cNvSpPr txBox="1"/>
          <p:nvPr/>
        </p:nvSpPr>
        <p:spPr>
          <a:xfrm>
            <a:off x="5256088" y="3914430"/>
            <a:ext cx="60977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1600" dirty="0">
                <a:cs typeface="Arial" panose="020B0604020202020204" pitchFamily="34" charset="0"/>
              </a:rPr>
              <a:t>Facilitate student learning, promote engagement and guide student observation in more than [x hours] of learning time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7D994A-D7A8-4438-B804-1046F8F926C6}"/>
              </a:ext>
            </a:extLst>
          </p:cNvPr>
          <p:cNvSpPr txBox="1"/>
          <p:nvPr/>
        </p:nvSpPr>
        <p:spPr>
          <a:xfrm>
            <a:off x="5256088" y="4695698"/>
            <a:ext cx="60977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1600" dirty="0">
                <a:cs typeface="Arial" panose="020B0604020202020204" pitchFamily="34" charset="0"/>
              </a:rPr>
              <a:t>Assist the Coordinator to help trips run on-schedule and incident free</a:t>
            </a:r>
          </a:p>
        </p:txBody>
      </p:sp>
    </p:spTree>
    <p:extLst>
      <p:ext uri="{BB962C8B-B14F-4D97-AF65-F5344CB8AC3E}">
        <p14:creationId xmlns:p14="http://schemas.microsoft.com/office/powerpoint/2010/main" val="2728733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2694</TotalTime>
  <Words>970</Words>
  <Application>Microsoft Office PowerPoint</Application>
  <PresentationFormat>Widescreen</PresentationFormat>
  <Paragraphs>101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Resume Workshop!</vt:lpstr>
      <vt:lpstr>What is a resume?</vt:lpstr>
      <vt:lpstr>Are all resumes the same?</vt:lpstr>
      <vt:lpstr>Let’s explore</vt:lpstr>
      <vt:lpstr>Basic resume “rules” and tips</vt:lpstr>
      <vt:lpstr>Let’s try it out!  </vt:lpstr>
      <vt:lpstr>Let’s try it out: participating in GeoFORCE  </vt:lpstr>
      <vt:lpstr>Let’s try it out: participating in GeoFORCE  </vt:lpstr>
      <vt:lpstr>Let’s try it out: being a GeoFORCE Counselor </vt:lpstr>
      <vt:lpstr>Let’s try it out: being a GeoFORCE Counselor </vt:lpstr>
      <vt:lpstr>Let’s try it out: being a GeoFORCE Counselor </vt:lpstr>
    </vt:vector>
  </TitlesOfParts>
  <Company>University of Texas at Austin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GeoFORCE on a resume</dc:title>
  <dc:creator>Thomas, Dana L</dc:creator>
  <cp:lastModifiedBy>Thomas, Dana L</cp:lastModifiedBy>
  <cp:revision>45</cp:revision>
  <dcterms:created xsi:type="dcterms:W3CDTF">2019-04-01T21:09:27Z</dcterms:created>
  <dcterms:modified xsi:type="dcterms:W3CDTF">2024-09-16T21:18:28Z</dcterms:modified>
</cp:coreProperties>
</file>