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comments/modernComment_7FFFD3E9_B1E1FC2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6"/>
    <p:sldMasterId id="2147483669" r:id="rId57"/>
  </p:sldMasterIdLst>
  <p:notesMasterIdLst>
    <p:notesMasterId r:id="rId67"/>
  </p:notesMasterIdLst>
  <p:sldIdLst>
    <p:sldId id="2147469082" r:id="rId58"/>
    <p:sldId id="2147472354" r:id="rId59"/>
    <p:sldId id="2147472355" r:id="rId60"/>
    <p:sldId id="2147472356" r:id="rId61"/>
    <p:sldId id="2147472361" r:id="rId62"/>
    <p:sldId id="2147472357" r:id="rId63"/>
    <p:sldId id="2147472362" r:id="rId64"/>
    <p:sldId id="2147472359" r:id="rId65"/>
    <p:sldId id="26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C2030B-824B-E6C0-095C-9D57B71D3D5A}" name="Rose Ingrande" initials="RI" userId="S::ringrande@energeoalliance.org::0f0cc2de-005e-47d7-b158-627ae7a699f7" providerId="AD"/>
  <p188:author id="{94F26A2B-8DAB-6783-5BF2-8DB5F28A06B0}" name="Gail Adams" initials="GA" userId="Gail Adams" providerId="None"/>
  <p188:author id="{A2B9E856-D1F2-5BDE-324C-DA30C9F2633E}" name="Michela Fumagalli" initials="MF" userId="S::mfumagalli@energeoalliance.org::62f2a82d-9bdf-4e66-8a86-3dbdfc8c647e" providerId="AD"/>
  <p188:author id="{90D685C0-A3F9-F063-4878-E3BF315D2859}" name="Nikki Martin" initials="NM" userId="S::nmartin@energeoalliance.org::b9d4518d-00cb-4291-ae12-a146bd9db1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000000"/>
    <a:srgbClr val="0045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169162-0361-3FDB-34A7-B74CEB184513}" v="34" dt="2024-10-09T15:53:25.348"/>
    <p1510:client id="{569FECAE-B1ED-7E27-11D1-80F5F7F412A3}" v="10" dt="2024-10-09T15:58:55.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6.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slide" Target="slides/slide1.xml"/><Relationship Id="rId66" Type="http://schemas.openxmlformats.org/officeDocument/2006/relationships/slide" Target="slides/slide9.xml"/><Relationship Id="rId74" Type="http://schemas.microsoft.com/office/2018/10/relationships/authors" Target="authors.xml"/><Relationship Id="rId5" Type="http://schemas.openxmlformats.org/officeDocument/2006/relationships/customXml" Target="../customXml/item5.xml"/><Relationship Id="rId61" Type="http://schemas.openxmlformats.org/officeDocument/2006/relationships/slide" Target="slides/slide4.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slideMaster" Target="slideMasters/slideMaster1.xml"/><Relationship Id="rId64" Type="http://schemas.openxmlformats.org/officeDocument/2006/relationships/slide" Target="slides/slide7.xml"/><Relationship Id="rId69"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customXml" Target="../customXml/item51.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 Target="slides/slide2.xml"/><Relationship Id="rId67"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 Target="slides/slide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Master" Target="slideMasters/slideMaster2.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 Target="slides/slide3.xml"/><Relationship Id="rId65" Type="http://schemas.openxmlformats.org/officeDocument/2006/relationships/slide" Target="slides/slide8.xml"/><Relationship Id="rId7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 Type="http://schemas.openxmlformats.org/officeDocument/2006/relationships/customXml" Target="../customXml/item7.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a Fumagalli" userId="S::mfumagalli@energeoalliance.org::62f2a82d-9bdf-4e66-8a86-3dbdfc8c647e" providerId="AD" clId="Web-{B4B6D505-7F50-2D78-5414-609161E3D9C3}"/>
    <pc:docChg chg="modSld">
      <pc:chgData name="Michela Fumagalli" userId="S::mfumagalli@energeoalliance.org::62f2a82d-9bdf-4e66-8a86-3dbdfc8c647e" providerId="AD" clId="Web-{B4B6D505-7F50-2D78-5414-609161E3D9C3}" dt="2024-09-27T17:12:12.972" v="137" actId="20577"/>
      <pc:docMkLst>
        <pc:docMk/>
      </pc:docMkLst>
      <pc:sldChg chg="modSp modCm">
        <pc:chgData name="Michela Fumagalli" userId="S::mfumagalli@energeoalliance.org::62f2a82d-9bdf-4e66-8a86-3dbdfc8c647e" providerId="AD" clId="Web-{B4B6D505-7F50-2D78-5414-609161E3D9C3}" dt="2024-09-27T16:57:42.713" v="4" actId="20577"/>
        <pc:sldMkLst>
          <pc:docMk/>
          <pc:sldMk cId="3749071699" sldId="2147472354"/>
        </pc:sldMkLst>
        <pc:spChg chg="mod">
          <ac:chgData name="Michela Fumagalli" userId="S::mfumagalli@energeoalliance.org::62f2a82d-9bdf-4e66-8a86-3dbdfc8c647e" providerId="AD" clId="Web-{B4B6D505-7F50-2D78-5414-609161E3D9C3}" dt="2024-09-27T16:57:42.713" v="4" actId="20577"/>
          <ac:spMkLst>
            <pc:docMk/>
            <pc:sldMk cId="3749071699" sldId="2147472354"/>
            <ac:spMk id="4" creationId="{E76D14A4-4800-C854-7E2D-01738E957634}"/>
          </ac:spMkLst>
        </pc:spChg>
        <pc:extLst>
          <p:ext xmlns:p="http://schemas.openxmlformats.org/presentationml/2006/main" uri="{D6D511B9-2390-475A-947B-AFAB55BFBCF1}">
            <pc226:cmChg xmlns:pc226="http://schemas.microsoft.com/office/powerpoint/2022/06/main/command" chg="mod">
              <pc226:chgData name="Michela Fumagalli" userId="S::mfumagalli@energeoalliance.org::62f2a82d-9bdf-4e66-8a86-3dbdfc8c647e" providerId="AD" clId="Web-{B4B6D505-7F50-2D78-5414-609161E3D9C3}" dt="2024-09-27T16:57:39.573" v="3" actId="20577"/>
              <pc2:cmMkLst xmlns:pc2="http://schemas.microsoft.com/office/powerpoint/2019/9/main/command">
                <pc:docMk/>
                <pc:sldMk cId="3749071699" sldId="2147472354"/>
                <pc2:cmMk id="{7B191F2D-79E0-49CB-96A8-10E8B87208F6}"/>
              </pc2:cmMkLst>
            </pc226:cmChg>
          </p:ext>
        </pc:extLst>
      </pc:sldChg>
      <pc:sldChg chg="modSp modCm">
        <pc:chgData name="Michela Fumagalli" userId="S::mfumagalli@energeoalliance.org::62f2a82d-9bdf-4e66-8a86-3dbdfc8c647e" providerId="AD" clId="Web-{B4B6D505-7F50-2D78-5414-609161E3D9C3}" dt="2024-09-27T17:12:12.972" v="137" actId="20577"/>
        <pc:sldMkLst>
          <pc:docMk/>
          <pc:sldMk cId="512960998" sldId="2147472359"/>
        </pc:sldMkLst>
        <pc:spChg chg="mod">
          <ac:chgData name="Michela Fumagalli" userId="S::mfumagalli@energeoalliance.org::62f2a82d-9bdf-4e66-8a86-3dbdfc8c647e" providerId="AD" clId="Web-{B4B6D505-7F50-2D78-5414-609161E3D9C3}" dt="2024-09-27T17:11:19.784" v="134" actId="20577"/>
          <ac:spMkLst>
            <pc:docMk/>
            <pc:sldMk cId="512960998" sldId="2147472359"/>
            <ac:spMk id="4" creationId="{74E58BAC-202A-27F3-9309-AC8CE59AC3A3}"/>
          </ac:spMkLst>
        </pc:spChg>
        <pc:spChg chg="mod">
          <ac:chgData name="Michela Fumagalli" userId="S::mfumagalli@energeoalliance.org::62f2a82d-9bdf-4e66-8a86-3dbdfc8c647e" providerId="AD" clId="Web-{B4B6D505-7F50-2D78-5414-609161E3D9C3}" dt="2024-09-27T17:12:12.972" v="137" actId="20577"/>
          <ac:spMkLst>
            <pc:docMk/>
            <pc:sldMk cId="512960998" sldId="2147472359"/>
            <ac:spMk id="5" creationId="{6B7653BF-AA2E-00CC-BDAE-61E11F750C69}"/>
          </ac:spMkLst>
        </pc:spChg>
        <pc:extLst>
          <p:ext xmlns:p="http://schemas.openxmlformats.org/presentationml/2006/main" uri="{D6D511B9-2390-475A-947B-AFAB55BFBCF1}">
            <pc226:cmChg xmlns:pc226="http://schemas.microsoft.com/office/powerpoint/2022/06/main/command" chg="mod">
              <pc226:chgData name="Michela Fumagalli" userId="S::mfumagalli@energeoalliance.org::62f2a82d-9bdf-4e66-8a86-3dbdfc8c647e" providerId="AD" clId="Web-{B4B6D505-7F50-2D78-5414-609161E3D9C3}" dt="2024-09-27T17:09:17.689" v="86" actId="20577"/>
              <pc2:cmMkLst xmlns:pc2="http://schemas.microsoft.com/office/powerpoint/2019/9/main/command">
                <pc:docMk/>
                <pc:sldMk cId="512960998" sldId="2147472359"/>
                <pc2:cmMk id="{04192F97-B040-424C-BBF3-FE8031FEB3FC}"/>
              </pc2:cmMkLst>
            </pc226:cmChg>
          </p:ext>
        </pc:extLst>
      </pc:sldChg>
      <pc:sldChg chg="modSp modCm">
        <pc:chgData name="Michela Fumagalli" userId="S::mfumagalli@energeoalliance.org::62f2a82d-9bdf-4e66-8a86-3dbdfc8c647e" providerId="AD" clId="Web-{B4B6D505-7F50-2D78-5414-609161E3D9C3}" dt="2024-09-27T16:58:50.511" v="14" actId="20577"/>
        <pc:sldMkLst>
          <pc:docMk/>
          <pc:sldMk cId="2984377387" sldId="2147472361"/>
        </pc:sldMkLst>
        <pc:spChg chg="mod">
          <ac:chgData name="Michela Fumagalli" userId="S::mfumagalli@energeoalliance.org::62f2a82d-9bdf-4e66-8a86-3dbdfc8c647e" providerId="AD" clId="Web-{B4B6D505-7F50-2D78-5414-609161E3D9C3}" dt="2024-09-27T16:58:50.511" v="14" actId="20577"/>
          <ac:spMkLst>
            <pc:docMk/>
            <pc:sldMk cId="2984377387" sldId="2147472361"/>
            <ac:spMk id="2" creationId="{336F40E9-F496-305A-5DBA-37B279668082}"/>
          </ac:spMkLst>
        </pc:spChg>
        <pc:extLst>
          <p:ext xmlns:p="http://schemas.openxmlformats.org/presentationml/2006/main" uri="{D6D511B9-2390-475A-947B-AFAB55BFBCF1}">
            <pc226:cmChg xmlns:pc226="http://schemas.microsoft.com/office/powerpoint/2022/06/main/command" chg="mod">
              <pc226:chgData name="Michela Fumagalli" userId="S::mfumagalli@energeoalliance.org::62f2a82d-9bdf-4e66-8a86-3dbdfc8c647e" providerId="AD" clId="Web-{B4B6D505-7F50-2D78-5414-609161E3D9C3}" dt="2024-09-27T16:58:47.511" v="13" actId="20577"/>
              <pc2:cmMkLst xmlns:pc2="http://schemas.microsoft.com/office/powerpoint/2019/9/main/command">
                <pc:docMk/>
                <pc:sldMk cId="2984377387" sldId="2147472361"/>
                <pc2:cmMk id="{904ECDBF-6347-4101-89A6-E56A9214A573}"/>
              </pc2:cmMkLst>
            </pc226:cmChg>
            <pc226:cmChg xmlns:pc226="http://schemas.microsoft.com/office/powerpoint/2022/06/main/command" chg="mod">
              <pc226:chgData name="Michela Fumagalli" userId="S::mfumagalli@energeoalliance.org::62f2a82d-9bdf-4e66-8a86-3dbdfc8c647e" providerId="AD" clId="Web-{B4B6D505-7F50-2D78-5414-609161E3D9C3}" dt="2024-09-27T16:58:47.511" v="13" actId="20577"/>
              <pc2:cmMkLst xmlns:pc2="http://schemas.microsoft.com/office/powerpoint/2019/9/main/command">
                <pc:docMk/>
                <pc:sldMk cId="2984377387" sldId="2147472361"/>
                <pc2:cmMk id="{54080FEB-9FD3-4439-8E57-2E7C5149F14D}"/>
              </pc2:cmMkLst>
            </pc226:cmChg>
          </p:ext>
        </pc:extLst>
      </pc:sldChg>
      <pc:sldChg chg="modSp modCm">
        <pc:chgData name="Michela Fumagalli" userId="S::mfumagalli@energeoalliance.org::62f2a82d-9bdf-4e66-8a86-3dbdfc8c647e" providerId="AD" clId="Web-{B4B6D505-7F50-2D78-5414-609161E3D9C3}" dt="2024-09-27T17:07:44.641" v="41" actId="1076"/>
        <pc:sldMkLst>
          <pc:docMk/>
          <pc:sldMk cId="200355891" sldId="2147472362"/>
        </pc:sldMkLst>
        <pc:spChg chg="mod">
          <ac:chgData name="Michela Fumagalli" userId="S::mfumagalli@energeoalliance.org::62f2a82d-9bdf-4e66-8a86-3dbdfc8c647e" providerId="AD" clId="Web-{B4B6D505-7F50-2D78-5414-609161E3D9C3}" dt="2024-09-27T17:07:44.641" v="41" actId="1076"/>
          <ac:spMkLst>
            <pc:docMk/>
            <pc:sldMk cId="200355891" sldId="2147472362"/>
            <ac:spMk id="5" creationId="{D32661CB-1AC2-0726-DAD7-82A846256AAF}"/>
          </ac:spMkLst>
        </pc:spChg>
        <pc:extLst>
          <p:ext xmlns:p="http://schemas.openxmlformats.org/presentationml/2006/main" uri="{D6D511B9-2390-475A-947B-AFAB55BFBCF1}">
            <pc226:cmChg xmlns:pc226="http://schemas.microsoft.com/office/powerpoint/2022/06/main/command" chg="mod">
              <pc226:chgData name="Michela Fumagalli" userId="S::mfumagalli@energeoalliance.org::62f2a82d-9bdf-4e66-8a86-3dbdfc8c647e" providerId="AD" clId="Web-{B4B6D505-7F50-2D78-5414-609161E3D9C3}" dt="2024-09-27T16:59:35.886" v="17" actId="20577"/>
              <pc2:cmMkLst xmlns:pc2="http://schemas.microsoft.com/office/powerpoint/2019/9/main/command">
                <pc:docMk/>
                <pc:sldMk cId="200355891" sldId="2147472362"/>
                <pc2:cmMk id="{35F3AF0A-72BF-40F7-ACA6-AA73CD6DEAF3}"/>
              </pc2:cmMkLst>
            </pc226:cmChg>
            <pc226:cmChg xmlns:pc226="http://schemas.microsoft.com/office/powerpoint/2022/06/main/command" chg="mod">
              <pc226:chgData name="Michela Fumagalli" userId="S::mfumagalli@energeoalliance.org::62f2a82d-9bdf-4e66-8a86-3dbdfc8c647e" providerId="AD" clId="Web-{B4B6D505-7F50-2D78-5414-609161E3D9C3}" dt="2024-09-27T16:59:35.886" v="17" actId="20577"/>
              <pc2:cmMkLst xmlns:pc2="http://schemas.microsoft.com/office/powerpoint/2019/9/main/command">
                <pc:docMk/>
                <pc:sldMk cId="200355891" sldId="2147472362"/>
                <pc2:cmMk id="{871C0566-B038-4B7F-918C-A36C096DF44A}"/>
              </pc2:cmMkLst>
            </pc226:cmChg>
            <pc226:cmChg xmlns:pc226="http://schemas.microsoft.com/office/powerpoint/2022/06/main/command" chg="mod">
              <pc226:chgData name="Michela Fumagalli" userId="S::mfumagalli@energeoalliance.org::62f2a82d-9bdf-4e66-8a86-3dbdfc8c647e" providerId="AD" clId="Web-{B4B6D505-7F50-2D78-5414-609161E3D9C3}" dt="2024-09-27T16:59:35.886" v="17" actId="20577"/>
              <pc2:cmMkLst xmlns:pc2="http://schemas.microsoft.com/office/powerpoint/2019/9/main/command">
                <pc:docMk/>
                <pc:sldMk cId="200355891" sldId="2147472362"/>
                <pc2:cmMk id="{9794DA6E-097C-4459-9421-7DF43E8C567D}"/>
              </pc2:cmMkLst>
            </pc226:cmChg>
          </p:ext>
        </pc:extLst>
      </pc:sldChg>
    </pc:docChg>
  </pc:docChgLst>
  <pc:docChgLst>
    <pc:chgData name="Nikki Martin" userId="b9d4518d-00cb-4291-ae12-a146bd9db1f2" providerId="ADAL" clId="{8F2CFDCE-73F6-42CD-A94C-20E9E0BD28A2}"/>
    <pc:docChg chg="delSld modSld">
      <pc:chgData name="Nikki Martin" userId="b9d4518d-00cb-4291-ae12-a146bd9db1f2" providerId="ADAL" clId="{8F2CFDCE-73F6-42CD-A94C-20E9E0BD28A2}" dt="2024-08-16T21:28:13.720" v="11" actId="47"/>
      <pc:docMkLst>
        <pc:docMk/>
      </pc:docMkLst>
      <pc:sldChg chg="mod modShow">
        <pc:chgData name="Nikki Martin" userId="b9d4518d-00cb-4291-ae12-a146bd9db1f2" providerId="ADAL" clId="{8F2CFDCE-73F6-42CD-A94C-20E9E0BD28A2}" dt="2024-08-15T21:56:09.287" v="2" actId="729"/>
        <pc:sldMkLst>
          <pc:docMk/>
          <pc:sldMk cId="2740808733" sldId="2147469086"/>
        </pc:sldMkLst>
      </pc:sldChg>
      <pc:sldChg chg="mod modShow">
        <pc:chgData name="Nikki Martin" userId="b9d4518d-00cb-4291-ae12-a146bd9db1f2" providerId="ADAL" clId="{8F2CFDCE-73F6-42CD-A94C-20E9E0BD28A2}" dt="2024-08-15T21:55:33.597" v="1" actId="729"/>
        <pc:sldMkLst>
          <pc:docMk/>
          <pc:sldMk cId="4065651535" sldId="2147469092"/>
        </pc:sldMkLst>
      </pc:sldChg>
      <pc:sldChg chg="modSp mod">
        <pc:chgData name="Nikki Martin" userId="b9d4518d-00cb-4291-ae12-a146bd9db1f2" providerId="ADAL" clId="{8F2CFDCE-73F6-42CD-A94C-20E9E0BD28A2}" dt="2024-08-15T21:55:05.948" v="0" actId="12"/>
        <pc:sldMkLst>
          <pc:docMk/>
          <pc:sldMk cId="3646239465" sldId="2147469235"/>
        </pc:sldMkLst>
        <pc:spChg chg="mod">
          <ac:chgData name="Nikki Martin" userId="b9d4518d-00cb-4291-ae12-a146bd9db1f2" providerId="ADAL" clId="{8F2CFDCE-73F6-42CD-A94C-20E9E0BD28A2}" dt="2024-08-15T21:55:05.948" v="0" actId="12"/>
          <ac:spMkLst>
            <pc:docMk/>
            <pc:sldMk cId="3646239465" sldId="2147469235"/>
            <ac:spMk id="5" creationId="{FB744E61-7B6C-2470-C6E9-3BD66E0B4B5C}"/>
          </ac:spMkLst>
        </pc:spChg>
      </pc:sldChg>
      <pc:sldChg chg="modSp mod">
        <pc:chgData name="Nikki Martin" userId="b9d4518d-00cb-4291-ae12-a146bd9db1f2" providerId="ADAL" clId="{8F2CFDCE-73F6-42CD-A94C-20E9E0BD28A2}" dt="2024-08-16T21:26:40.523" v="10" actId="20577"/>
        <pc:sldMkLst>
          <pc:docMk/>
          <pc:sldMk cId="3543531827" sldId="2147469240"/>
        </pc:sldMkLst>
        <pc:spChg chg="mod">
          <ac:chgData name="Nikki Martin" userId="b9d4518d-00cb-4291-ae12-a146bd9db1f2" providerId="ADAL" clId="{8F2CFDCE-73F6-42CD-A94C-20E9E0BD28A2}" dt="2024-08-16T21:26:40.523" v="10" actId="20577"/>
          <ac:spMkLst>
            <pc:docMk/>
            <pc:sldMk cId="3543531827" sldId="2147469240"/>
            <ac:spMk id="4" creationId="{2178F494-F92E-F222-1951-E56392F80839}"/>
          </ac:spMkLst>
        </pc:spChg>
      </pc:sldChg>
      <pc:sldChg chg="del">
        <pc:chgData name="Nikki Martin" userId="b9d4518d-00cb-4291-ae12-a146bd9db1f2" providerId="ADAL" clId="{8F2CFDCE-73F6-42CD-A94C-20E9E0BD28A2}" dt="2024-08-16T21:28:13.720" v="11" actId="47"/>
        <pc:sldMkLst>
          <pc:docMk/>
          <pc:sldMk cId="4073572565" sldId="2147472355"/>
        </pc:sldMkLst>
      </pc:sldChg>
    </pc:docChg>
  </pc:docChgLst>
  <pc:docChgLst>
    <pc:chgData name="Michela Fumagalli" userId="S::mfumagalli@energeoalliance.org::62f2a82d-9bdf-4e66-8a86-3dbdfc8c647e" providerId="AD" clId="Web-{53169162-0361-3FDB-34A7-B74CEB184513}"/>
    <pc:docChg chg="modSld">
      <pc:chgData name="Michela Fumagalli" userId="S::mfumagalli@energeoalliance.org::62f2a82d-9bdf-4e66-8a86-3dbdfc8c647e" providerId="AD" clId="Web-{53169162-0361-3FDB-34A7-B74CEB184513}" dt="2024-10-09T15:51:42.377" v="15" actId="20577"/>
      <pc:docMkLst>
        <pc:docMk/>
      </pc:docMkLst>
      <pc:sldChg chg="modSp">
        <pc:chgData name="Michela Fumagalli" userId="S::mfumagalli@energeoalliance.org::62f2a82d-9bdf-4e66-8a86-3dbdfc8c647e" providerId="AD" clId="Web-{53169162-0361-3FDB-34A7-B74CEB184513}" dt="2024-10-09T15:51:42.377" v="15" actId="20577"/>
        <pc:sldMkLst>
          <pc:docMk/>
          <pc:sldMk cId="512960998" sldId="2147472359"/>
        </pc:sldMkLst>
        <pc:spChg chg="mod">
          <ac:chgData name="Michela Fumagalli" userId="S::mfumagalli@energeoalliance.org::62f2a82d-9bdf-4e66-8a86-3dbdfc8c647e" providerId="AD" clId="Web-{53169162-0361-3FDB-34A7-B74CEB184513}" dt="2024-10-09T15:51:42.377" v="15" actId="20577"/>
          <ac:spMkLst>
            <pc:docMk/>
            <pc:sldMk cId="512960998" sldId="2147472359"/>
            <ac:spMk id="4" creationId="{74E58BAC-202A-27F3-9309-AC8CE59AC3A3}"/>
          </ac:spMkLst>
        </pc:spChg>
      </pc:sldChg>
    </pc:docChg>
  </pc:docChgLst>
  <pc:docChgLst>
    <pc:chgData name="Michela Fumagalli" userId="S::mfumagalli@energeoalliance.org::62f2a82d-9bdf-4e66-8a86-3dbdfc8c647e" providerId="AD" clId="Web-{569FECAE-B1ED-7E27-11D1-80F5F7F412A3}"/>
    <pc:docChg chg="modSld">
      <pc:chgData name="Michela Fumagalli" userId="S::mfumagalli@energeoalliance.org::62f2a82d-9bdf-4e66-8a86-3dbdfc8c647e" providerId="AD" clId="Web-{569FECAE-B1ED-7E27-11D1-80F5F7F412A3}" dt="2024-10-09T15:58:55.728" v="5" actId="20577"/>
      <pc:docMkLst>
        <pc:docMk/>
      </pc:docMkLst>
      <pc:sldChg chg="modSp">
        <pc:chgData name="Michela Fumagalli" userId="S::mfumagalli@energeoalliance.org::62f2a82d-9bdf-4e66-8a86-3dbdfc8c647e" providerId="AD" clId="Web-{569FECAE-B1ED-7E27-11D1-80F5F7F412A3}" dt="2024-10-09T15:58:55.728" v="5" actId="20577"/>
        <pc:sldMkLst>
          <pc:docMk/>
          <pc:sldMk cId="200355891" sldId="2147472362"/>
        </pc:sldMkLst>
        <pc:spChg chg="mod">
          <ac:chgData name="Michela Fumagalli" userId="S::mfumagalli@energeoalliance.org::62f2a82d-9bdf-4e66-8a86-3dbdfc8c647e" providerId="AD" clId="Web-{569FECAE-B1ED-7E27-11D1-80F5F7F412A3}" dt="2024-10-09T15:58:55.728" v="5" actId="20577"/>
          <ac:spMkLst>
            <pc:docMk/>
            <pc:sldMk cId="200355891" sldId="2147472362"/>
            <ac:spMk id="5" creationId="{D32661CB-1AC2-0726-DAD7-82A846256AAF}"/>
          </ac:spMkLst>
        </pc:spChg>
      </pc:sldChg>
    </pc:docChg>
  </pc:docChgLst>
  <pc:docChgLst>
    <pc:chgData name="Michela Fumagalli" userId="62f2a82d-9bdf-4e66-8a86-3dbdfc8c647e" providerId="ADAL" clId="{CE040548-0EBE-4DF2-AC09-F86F44BF3B7D}"/>
    <pc:docChg chg="undo custSel addSld delSld modSld sldOrd">
      <pc:chgData name="Michela Fumagalli" userId="62f2a82d-9bdf-4e66-8a86-3dbdfc8c647e" providerId="ADAL" clId="{CE040548-0EBE-4DF2-AC09-F86F44BF3B7D}" dt="2024-09-30T14:54:02.201" v="3540" actId="207"/>
      <pc:docMkLst>
        <pc:docMk/>
      </pc:docMkLst>
      <pc:sldChg chg="modSp mod">
        <pc:chgData name="Michela Fumagalli" userId="62f2a82d-9bdf-4e66-8a86-3dbdfc8c647e" providerId="ADAL" clId="{CE040548-0EBE-4DF2-AC09-F86F44BF3B7D}" dt="2024-09-27T15:27:11.247" v="3535" actId="20577"/>
        <pc:sldMkLst>
          <pc:docMk/>
          <pc:sldMk cId="1423555754" sldId="264"/>
        </pc:sldMkLst>
        <pc:spChg chg="mod">
          <ac:chgData name="Michela Fumagalli" userId="62f2a82d-9bdf-4e66-8a86-3dbdfc8c647e" providerId="ADAL" clId="{CE040548-0EBE-4DF2-AC09-F86F44BF3B7D}" dt="2024-09-27T15:27:11.247" v="3535" actId="20577"/>
          <ac:spMkLst>
            <pc:docMk/>
            <pc:sldMk cId="1423555754" sldId="264"/>
            <ac:spMk id="7" creationId="{86E70E7C-9F16-4F4F-915D-31D6F5DB8558}"/>
          </ac:spMkLst>
        </pc:spChg>
      </pc:sldChg>
      <pc:sldChg chg="del">
        <pc:chgData name="Michela Fumagalli" userId="62f2a82d-9bdf-4e66-8a86-3dbdfc8c647e" providerId="ADAL" clId="{CE040548-0EBE-4DF2-AC09-F86F44BF3B7D}" dt="2024-09-27T13:33:32.083" v="3" actId="2696"/>
        <pc:sldMkLst>
          <pc:docMk/>
          <pc:sldMk cId="1153765360" sldId="287"/>
        </pc:sldMkLst>
      </pc:sldChg>
      <pc:sldChg chg="add del">
        <pc:chgData name="Michela Fumagalli" userId="62f2a82d-9bdf-4e66-8a86-3dbdfc8c647e" providerId="ADAL" clId="{CE040548-0EBE-4DF2-AC09-F86F44BF3B7D}" dt="2024-09-27T13:33:24.253" v="2" actId="2696"/>
        <pc:sldMkLst>
          <pc:docMk/>
          <pc:sldMk cId="0" sldId="430"/>
        </pc:sldMkLst>
      </pc:sldChg>
      <pc:sldChg chg="add del">
        <pc:chgData name="Michela Fumagalli" userId="62f2a82d-9bdf-4e66-8a86-3dbdfc8c647e" providerId="ADAL" clId="{CE040548-0EBE-4DF2-AC09-F86F44BF3B7D}" dt="2024-09-27T13:33:24.253" v="2" actId="2696"/>
        <pc:sldMkLst>
          <pc:docMk/>
          <pc:sldMk cId="0" sldId="454"/>
        </pc:sldMkLst>
      </pc:sldChg>
      <pc:sldChg chg="add del">
        <pc:chgData name="Michela Fumagalli" userId="62f2a82d-9bdf-4e66-8a86-3dbdfc8c647e" providerId="ADAL" clId="{CE040548-0EBE-4DF2-AC09-F86F44BF3B7D}" dt="2024-09-27T13:33:24.253" v="2" actId="2696"/>
        <pc:sldMkLst>
          <pc:docMk/>
          <pc:sldMk cId="2706940824" sldId="2147469038"/>
        </pc:sldMkLst>
      </pc:sldChg>
      <pc:sldChg chg="modSp mod">
        <pc:chgData name="Michela Fumagalli" userId="62f2a82d-9bdf-4e66-8a86-3dbdfc8c647e" providerId="ADAL" clId="{CE040548-0EBE-4DF2-AC09-F86F44BF3B7D}" dt="2024-09-27T13:36:59.243" v="135" actId="255"/>
        <pc:sldMkLst>
          <pc:docMk/>
          <pc:sldMk cId="1200279393" sldId="2147469082"/>
        </pc:sldMkLst>
        <pc:spChg chg="mod">
          <ac:chgData name="Michela Fumagalli" userId="62f2a82d-9bdf-4e66-8a86-3dbdfc8c647e" providerId="ADAL" clId="{CE040548-0EBE-4DF2-AC09-F86F44BF3B7D}" dt="2024-09-27T13:36:59.243" v="135" actId="255"/>
          <ac:spMkLst>
            <pc:docMk/>
            <pc:sldMk cId="1200279393" sldId="2147469082"/>
            <ac:spMk id="7" creationId="{E4B1612B-4E12-E056-4ED0-45F30694D209}"/>
          </ac:spMkLst>
        </pc:spChg>
      </pc:sldChg>
      <pc:sldChg chg="del">
        <pc:chgData name="Michela Fumagalli" userId="62f2a82d-9bdf-4e66-8a86-3dbdfc8c647e" providerId="ADAL" clId="{CE040548-0EBE-4DF2-AC09-F86F44BF3B7D}" dt="2024-09-27T13:33:32.083" v="3" actId="2696"/>
        <pc:sldMkLst>
          <pc:docMk/>
          <pc:sldMk cId="2213872648" sldId="2147469085"/>
        </pc:sldMkLst>
      </pc:sldChg>
      <pc:sldChg chg="del">
        <pc:chgData name="Michela Fumagalli" userId="62f2a82d-9bdf-4e66-8a86-3dbdfc8c647e" providerId="ADAL" clId="{CE040548-0EBE-4DF2-AC09-F86F44BF3B7D}" dt="2024-09-27T13:33:32.083" v="3" actId="2696"/>
        <pc:sldMkLst>
          <pc:docMk/>
          <pc:sldMk cId="2740808733" sldId="2147469086"/>
        </pc:sldMkLst>
      </pc:sldChg>
      <pc:sldChg chg="add del">
        <pc:chgData name="Michela Fumagalli" userId="62f2a82d-9bdf-4e66-8a86-3dbdfc8c647e" providerId="ADAL" clId="{CE040548-0EBE-4DF2-AC09-F86F44BF3B7D}" dt="2024-09-27T13:33:24.253" v="2" actId="2696"/>
        <pc:sldMkLst>
          <pc:docMk/>
          <pc:sldMk cId="4065651535" sldId="2147469092"/>
        </pc:sldMkLst>
      </pc:sldChg>
      <pc:sldChg chg="add del">
        <pc:chgData name="Michela Fumagalli" userId="62f2a82d-9bdf-4e66-8a86-3dbdfc8c647e" providerId="ADAL" clId="{CE040548-0EBE-4DF2-AC09-F86F44BF3B7D}" dt="2024-09-27T15:26:01.714" v="3441" actId="2696"/>
        <pc:sldMkLst>
          <pc:docMk/>
          <pc:sldMk cId="2124490589" sldId="2147469093"/>
        </pc:sldMkLst>
      </pc:sldChg>
      <pc:sldChg chg="del">
        <pc:chgData name="Michela Fumagalli" userId="62f2a82d-9bdf-4e66-8a86-3dbdfc8c647e" providerId="ADAL" clId="{CE040548-0EBE-4DF2-AC09-F86F44BF3B7D}" dt="2024-09-27T13:33:42.855" v="4" actId="2696"/>
        <pc:sldMkLst>
          <pc:docMk/>
          <pc:sldMk cId="2055846696" sldId="2147469096"/>
        </pc:sldMkLst>
      </pc:sldChg>
      <pc:sldChg chg="del">
        <pc:chgData name="Michela Fumagalli" userId="62f2a82d-9bdf-4e66-8a86-3dbdfc8c647e" providerId="ADAL" clId="{CE040548-0EBE-4DF2-AC09-F86F44BF3B7D}" dt="2024-09-27T13:33:42.855" v="4" actId="2696"/>
        <pc:sldMkLst>
          <pc:docMk/>
          <pc:sldMk cId="3784788818" sldId="2147469101"/>
        </pc:sldMkLst>
      </pc:sldChg>
      <pc:sldChg chg="del">
        <pc:chgData name="Michela Fumagalli" userId="62f2a82d-9bdf-4e66-8a86-3dbdfc8c647e" providerId="ADAL" clId="{CE040548-0EBE-4DF2-AC09-F86F44BF3B7D}" dt="2024-09-27T13:33:42.855" v="4" actId="2696"/>
        <pc:sldMkLst>
          <pc:docMk/>
          <pc:sldMk cId="689471671" sldId="2147469183"/>
        </pc:sldMkLst>
      </pc:sldChg>
      <pc:sldChg chg="del">
        <pc:chgData name="Michela Fumagalli" userId="62f2a82d-9bdf-4e66-8a86-3dbdfc8c647e" providerId="ADAL" clId="{CE040548-0EBE-4DF2-AC09-F86F44BF3B7D}" dt="2024-09-27T13:33:42.855" v="4" actId="2696"/>
        <pc:sldMkLst>
          <pc:docMk/>
          <pc:sldMk cId="2324768079" sldId="2147469184"/>
        </pc:sldMkLst>
      </pc:sldChg>
      <pc:sldChg chg="del">
        <pc:chgData name="Michela Fumagalli" userId="62f2a82d-9bdf-4e66-8a86-3dbdfc8c647e" providerId="ADAL" clId="{CE040548-0EBE-4DF2-AC09-F86F44BF3B7D}" dt="2024-09-27T13:33:42.855" v="4" actId="2696"/>
        <pc:sldMkLst>
          <pc:docMk/>
          <pc:sldMk cId="1827398729" sldId="2147469185"/>
        </pc:sldMkLst>
      </pc:sldChg>
      <pc:sldChg chg="add del">
        <pc:chgData name="Michela Fumagalli" userId="62f2a82d-9bdf-4e66-8a86-3dbdfc8c647e" providerId="ADAL" clId="{CE040548-0EBE-4DF2-AC09-F86F44BF3B7D}" dt="2024-09-27T13:33:24.253" v="2" actId="2696"/>
        <pc:sldMkLst>
          <pc:docMk/>
          <pc:sldMk cId="3646239465" sldId="2147469235"/>
        </pc:sldMkLst>
      </pc:sldChg>
      <pc:sldChg chg="del">
        <pc:chgData name="Michela Fumagalli" userId="62f2a82d-9bdf-4e66-8a86-3dbdfc8c647e" providerId="ADAL" clId="{CE040548-0EBE-4DF2-AC09-F86F44BF3B7D}" dt="2024-09-27T13:54:11.381" v="648" actId="2696"/>
        <pc:sldMkLst>
          <pc:docMk/>
          <pc:sldMk cId="3543531827" sldId="2147469240"/>
        </pc:sldMkLst>
      </pc:sldChg>
      <pc:sldChg chg="del">
        <pc:chgData name="Michela Fumagalli" userId="62f2a82d-9bdf-4e66-8a86-3dbdfc8c647e" providerId="ADAL" clId="{CE040548-0EBE-4DF2-AC09-F86F44BF3B7D}" dt="2024-09-27T13:54:14.611" v="649" actId="2696"/>
        <pc:sldMkLst>
          <pc:docMk/>
          <pc:sldMk cId="3771232997" sldId="2147469242"/>
        </pc:sldMkLst>
      </pc:sldChg>
      <pc:sldChg chg="add del">
        <pc:chgData name="Michela Fumagalli" userId="62f2a82d-9bdf-4e66-8a86-3dbdfc8c647e" providerId="ADAL" clId="{CE040548-0EBE-4DF2-AC09-F86F44BF3B7D}" dt="2024-09-27T13:33:24.253" v="2" actId="2696"/>
        <pc:sldMkLst>
          <pc:docMk/>
          <pc:sldMk cId="1340809718" sldId="2147469243"/>
        </pc:sldMkLst>
      </pc:sldChg>
      <pc:sldChg chg="del">
        <pc:chgData name="Michela Fumagalli" userId="62f2a82d-9bdf-4e66-8a86-3dbdfc8c647e" providerId="ADAL" clId="{CE040548-0EBE-4DF2-AC09-F86F44BF3B7D}" dt="2024-09-27T13:33:32.083" v="3" actId="2696"/>
        <pc:sldMkLst>
          <pc:docMk/>
          <pc:sldMk cId="993800224" sldId="2147472352"/>
        </pc:sldMkLst>
      </pc:sldChg>
      <pc:sldChg chg="del">
        <pc:chgData name="Michela Fumagalli" userId="62f2a82d-9bdf-4e66-8a86-3dbdfc8c647e" providerId="ADAL" clId="{CE040548-0EBE-4DF2-AC09-F86F44BF3B7D}" dt="2024-09-27T15:26:05.790" v="3442" actId="2696"/>
        <pc:sldMkLst>
          <pc:docMk/>
          <pc:sldMk cId="474521101" sldId="2147472353"/>
        </pc:sldMkLst>
      </pc:sldChg>
      <pc:sldChg chg="del">
        <pc:chgData name="Michela Fumagalli" userId="62f2a82d-9bdf-4e66-8a86-3dbdfc8c647e" providerId="ADAL" clId="{CE040548-0EBE-4DF2-AC09-F86F44BF3B7D}" dt="2024-09-27T13:33:42.855" v="4" actId="2696"/>
        <pc:sldMkLst>
          <pc:docMk/>
          <pc:sldMk cId="3246484698" sldId="2147472354"/>
        </pc:sldMkLst>
      </pc:sldChg>
      <pc:sldChg chg="addSp modSp new mod">
        <pc:chgData name="Michela Fumagalli" userId="62f2a82d-9bdf-4e66-8a86-3dbdfc8c647e" providerId="ADAL" clId="{CE040548-0EBE-4DF2-AC09-F86F44BF3B7D}" dt="2024-09-27T14:25:19.929" v="2038"/>
        <pc:sldMkLst>
          <pc:docMk/>
          <pc:sldMk cId="3749071699" sldId="2147472354"/>
        </pc:sldMkLst>
        <pc:spChg chg="mod">
          <ac:chgData name="Michela Fumagalli" userId="62f2a82d-9bdf-4e66-8a86-3dbdfc8c647e" providerId="ADAL" clId="{CE040548-0EBE-4DF2-AC09-F86F44BF3B7D}" dt="2024-09-27T13:38:44.496" v="219" actId="20577"/>
          <ac:spMkLst>
            <pc:docMk/>
            <pc:sldMk cId="3749071699" sldId="2147472354"/>
            <ac:spMk id="2" creationId="{661EA2DE-307E-0547-696E-9A489EBFFA85}"/>
          </ac:spMkLst>
        </pc:spChg>
        <pc:spChg chg="add mod">
          <ac:chgData name="Michela Fumagalli" userId="62f2a82d-9bdf-4e66-8a86-3dbdfc8c647e" providerId="ADAL" clId="{CE040548-0EBE-4DF2-AC09-F86F44BF3B7D}" dt="2024-09-27T14:17:28.515" v="1838" actId="207"/>
          <ac:spMkLst>
            <pc:docMk/>
            <pc:sldMk cId="3749071699" sldId="2147472354"/>
            <ac:spMk id="4" creationId="{E76D14A4-4800-C854-7E2D-01738E957634}"/>
          </ac:spMkLst>
        </pc:spChg>
        <pc:spChg chg="add mod">
          <ac:chgData name="Michela Fumagalli" userId="62f2a82d-9bdf-4e66-8a86-3dbdfc8c647e" providerId="ADAL" clId="{CE040548-0EBE-4DF2-AC09-F86F44BF3B7D}" dt="2024-09-27T14:24:31.354" v="2034" actId="3626"/>
          <ac:spMkLst>
            <pc:docMk/>
            <pc:sldMk cId="3749071699" sldId="2147472354"/>
            <ac:spMk id="5" creationId="{300E02C5-F000-69FF-5B6A-336BE633DD4E}"/>
          </ac:spMkLst>
        </pc:spChg>
        <pc:spChg chg="add mod">
          <ac:chgData name="Michela Fumagalli" userId="62f2a82d-9bdf-4e66-8a86-3dbdfc8c647e" providerId="ADAL" clId="{CE040548-0EBE-4DF2-AC09-F86F44BF3B7D}" dt="2024-09-27T14:25:03.382" v="2036"/>
          <ac:spMkLst>
            <pc:docMk/>
            <pc:sldMk cId="3749071699" sldId="2147472354"/>
            <ac:spMk id="6" creationId="{8940EBE9-A206-059E-BF7C-DB9634E7F8AF}"/>
          </ac:spMkLst>
        </pc:spChg>
        <pc:spChg chg="add mod">
          <ac:chgData name="Michela Fumagalli" userId="62f2a82d-9bdf-4e66-8a86-3dbdfc8c647e" providerId="ADAL" clId="{CE040548-0EBE-4DF2-AC09-F86F44BF3B7D}" dt="2024-09-27T14:25:19.929" v="2038"/>
          <ac:spMkLst>
            <pc:docMk/>
            <pc:sldMk cId="3749071699" sldId="2147472354"/>
            <ac:spMk id="7" creationId="{01B4264D-3957-DE47-BE72-A6292D27D2CA}"/>
          </ac:spMkLst>
        </pc:spChg>
        <pc:spChg chg="add mod ord">
          <ac:chgData name="Michela Fumagalli" userId="62f2a82d-9bdf-4e66-8a86-3dbdfc8c647e" providerId="ADAL" clId="{CE040548-0EBE-4DF2-AC09-F86F44BF3B7D}" dt="2024-09-27T13:55:10.119" v="663" actId="14100"/>
          <ac:spMkLst>
            <pc:docMk/>
            <pc:sldMk cId="3749071699" sldId="2147472354"/>
            <ac:spMk id="8" creationId="{6DD2AA07-A899-B8CE-1524-222AEC8A531A}"/>
          </ac:spMkLst>
        </pc:spChg>
      </pc:sldChg>
      <pc:sldChg chg="new del">
        <pc:chgData name="Michela Fumagalli" userId="62f2a82d-9bdf-4e66-8a86-3dbdfc8c647e" providerId="ADAL" clId="{CE040548-0EBE-4DF2-AC09-F86F44BF3B7D}" dt="2024-09-27T13:55:46.022" v="672" actId="2696"/>
        <pc:sldMkLst>
          <pc:docMk/>
          <pc:sldMk cId="1466911467" sldId="2147472355"/>
        </pc:sldMkLst>
      </pc:sldChg>
      <pc:sldChg chg="addSp modSp new mod">
        <pc:chgData name="Michela Fumagalli" userId="62f2a82d-9bdf-4e66-8a86-3dbdfc8c647e" providerId="ADAL" clId="{CE040548-0EBE-4DF2-AC09-F86F44BF3B7D}" dt="2024-09-27T15:00:25.100" v="2774" actId="20577"/>
        <pc:sldMkLst>
          <pc:docMk/>
          <pc:sldMk cId="2046142820" sldId="2147472355"/>
        </pc:sldMkLst>
        <pc:spChg chg="mod">
          <ac:chgData name="Michela Fumagalli" userId="62f2a82d-9bdf-4e66-8a86-3dbdfc8c647e" providerId="ADAL" clId="{CE040548-0EBE-4DF2-AC09-F86F44BF3B7D}" dt="2024-09-27T13:57:16.246" v="725" actId="20577"/>
          <ac:spMkLst>
            <pc:docMk/>
            <pc:sldMk cId="2046142820" sldId="2147472355"/>
            <ac:spMk id="2" creationId="{95117CB1-D2D2-9146-38ED-19BBA76F4422}"/>
          </ac:spMkLst>
        </pc:spChg>
        <pc:spChg chg="add mod">
          <ac:chgData name="Michela Fumagalli" userId="62f2a82d-9bdf-4e66-8a86-3dbdfc8c647e" providerId="ADAL" clId="{CE040548-0EBE-4DF2-AC09-F86F44BF3B7D}" dt="2024-09-27T14:00:02.320" v="760" actId="1076"/>
          <ac:spMkLst>
            <pc:docMk/>
            <pc:sldMk cId="2046142820" sldId="2147472355"/>
            <ac:spMk id="4" creationId="{C6997056-B16C-AA10-13AC-8C331369E97B}"/>
          </ac:spMkLst>
        </pc:spChg>
        <pc:spChg chg="add mod">
          <ac:chgData name="Michela Fumagalli" userId="62f2a82d-9bdf-4e66-8a86-3dbdfc8c647e" providerId="ADAL" clId="{CE040548-0EBE-4DF2-AC09-F86F44BF3B7D}" dt="2024-09-27T14:02:27.700" v="781" actId="1076"/>
          <ac:spMkLst>
            <pc:docMk/>
            <pc:sldMk cId="2046142820" sldId="2147472355"/>
            <ac:spMk id="5" creationId="{CA70B227-631A-29E1-BFDE-7F0FC40E353C}"/>
          </ac:spMkLst>
        </pc:spChg>
        <pc:spChg chg="add mod">
          <ac:chgData name="Michela Fumagalli" userId="62f2a82d-9bdf-4e66-8a86-3dbdfc8c647e" providerId="ADAL" clId="{CE040548-0EBE-4DF2-AC09-F86F44BF3B7D}" dt="2024-09-27T14:01:33.247" v="772" actId="1076"/>
          <ac:spMkLst>
            <pc:docMk/>
            <pc:sldMk cId="2046142820" sldId="2147472355"/>
            <ac:spMk id="6" creationId="{8D0927BB-25B3-A2E4-1B9F-96C4B6E1B819}"/>
          </ac:spMkLst>
        </pc:spChg>
        <pc:spChg chg="add mod">
          <ac:chgData name="Michela Fumagalli" userId="62f2a82d-9bdf-4e66-8a86-3dbdfc8c647e" providerId="ADAL" clId="{CE040548-0EBE-4DF2-AC09-F86F44BF3B7D}" dt="2024-09-27T14:02:32.279" v="782" actId="1076"/>
          <ac:spMkLst>
            <pc:docMk/>
            <pc:sldMk cId="2046142820" sldId="2147472355"/>
            <ac:spMk id="7" creationId="{9B3752CB-4405-8275-3126-FA2AAF62AF02}"/>
          </ac:spMkLst>
        </pc:spChg>
        <pc:spChg chg="add mod">
          <ac:chgData name="Michela Fumagalli" userId="62f2a82d-9bdf-4e66-8a86-3dbdfc8c647e" providerId="ADAL" clId="{CE040548-0EBE-4DF2-AC09-F86F44BF3B7D}" dt="2024-09-27T14:59:57.868" v="2752" actId="20577"/>
          <ac:spMkLst>
            <pc:docMk/>
            <pc:sldMk cId="2046142820" sldId="2147472355"/>
            <ac:spMk id="8" creationId="{8AC56A7C-17FB-0E5E-1CF3-C6B6A4327480}"/>
          </ac:spMkLst>
        </pc:spChg>
        <pc:spChg chg="add mod">
          <ac:chgData name="Michela Fumagalli" userId="62f2a82d-9bdf-4e66-8a86-3dbdfc8c647e" providerId="ADAL" clId="{CE040548-0EBE-4DF2-AC09-F86F44BF3B7D}" dt="2024-09-27T14:59:59.817" v="2753" actId="20577"/>
          <ac:spMkLst>
            <pc:docMk/>
            <pc:sldMk cId="2046142820" sldId="2147472355"/>
            <ac:spMk id="9" creationId="{8BFA04EF-FF81-262F-7CA7-EC6F5CB025DD}"/>
          </ac:spMkLst>
        </pc:spChg>
        <pc:spChg chg="add mod">
          <ac:chgData name="Michela Fumagalli" userId="62f2a82d-9bdf-4e66-8a86-3dbdfc8c647e" providerId="ADAL" clId="{CE040548-0EBE-4DF2-AC09-F86F44BF3B7D}" dt="2024-09-27T14:59:45.589" v="2751" actId="20577"/>
          <ac:spMkLst>
            <pc:docMk/>
            <pc:sldMk cId="2046142820" sldId="2147472355"/>
            <ac:spMk id="10" creationId="{3E57D5DC-E17B-A08C-43C4-D196BBF6898B}"/>
          </ac:spMkLst>
        </pc:spChg>
        <pc:spChg chg="add mod">
          <ac:chgData name="Michela Fumagalli" userId="62f2a82d-9bdf-4e66-8a86-3dbdfc8c647e" providerId="ADAL" clId="{CE040548-0EBE-4DF2-AC09-F86F44BF3B7D}" dt="2024-09-27T15:00:25.100" v="2774" actId="20577"/>
          <ac:spMkLst>
            <pc:docMk/>
            <pc:sldMk cId="2046142820" sldId="2147472355"/>
            <ac:spMk id="11" creationId="{1C170380-D1C6-B860-757A-009D2341E809}"/>
          </ac:spMkLst>
        </pc:spChg>
      </pc:sldChg>
      <pc:sldChg chg="new del">
        <pc:chgData name="Michela Fumagalli" userId="62f2a82d-9bdf-4e66-8a86-3dbdfc8c647e" providerId="ADAL" clId="{CE040548-0EBE-4DF2-AC09-F86F44BF3B7D}" dt="2024-09-27T13:55:52.288" v="674" actId="47"/>
        <pc:sldMkLst>
          <pc:docMk/>
          <pc:sldMk cId="3434255493" sldId="2147472355"/>
        </pc:sldMkLst>
      </pc:sldChg>
      <pc:sldChg chg="del">
        <pc:chgData name="Michela Fumagalli" userId="62f2a82d-9bdf-4e66-8a86-3dbdfc8c647e" providerId="ADAL" clId="{CE040548-0EBE-4DF2-AC09-F86F44BF3B7D}" dt="2024-09-27T13:33:42.855" v="4" actId="2696"/>
        <pc:sldMkLst>
          <pc:docMk/>
          <pc:sldMk cId="198513950" sldId="2147472356"/>
        </pc:sldMkLst>
      </pc:sldChg>
      <pc:sldChg chg="addSp modSp new mod modCm">
        <pc:chgData name="Michela Fumagalli" userId="62f2a82d-9bdf-4e66-8a86-3dbdfc8c647e" providerId="ADAL" clId="{CE040548-0EBE-4DF2-AC09-F86F44BF3B7D}" dt="2024-09-27T15:00:51.417" v="2782" actId="1076"/>
        <pc:sldMkLst>
          <pc:docMk/>
          <pc:sldMk cId="2559451367" sldId="2147472356"/>
        </pc:sldMkLst>
        <pc:spChg chg="mod">
          <ac:chgData name="Michela Fumagalli" userId="62f2a82d-9bdf-4e66-8a86-3dbdfc8c647e" providerId="ADAL" clId="{CE040548-0EBE-4DF2-AC09-F86F44BF3B7D}" dt="2024-09-27T14:27:41.550" v="2068" actId="20577"/>
          <ac:spMkLst>
            <pc:docMk/>
            <pc:sldMk cId="2559451367" sldId="2147472356"/>
            <ac:spMk id="2" creationId="{336F40E9-F496-305A-5DBA-37B279668082}"/>
          </ac:spMkLst>
        </pc:spChg>
        <pc:spChg chg="add mod">
          <ac:chgData name="Michela Fumagalli" userId="62f2a82d-9bdf-4e66-8a86-3dbdfc8c647e" providerId="ADAL" clId="{CE040548-0EBE-4DF2-AC09-F86F44BF3B7D}" dt="2024-09-27T15:00:51.417" v="2782" actId="1076"/>
          <ac:spMkLst>
            <pc:docMk/>
            <pc:sldMk cId="2559451367" sldId="2147472356"/>
            <ac:spMk id="4" creationId="{7286D8C9-09E6-3B49-4965-904A30DB7251}"/>
          </ac:spMkLst>
        </pc:spChg>
        <pc:extLst>
          <p:ext xmlns:p="http://schemas.openxmlformats.org/presentationml/2006/main" uri="{D6D511B9-2390-475A-947B-AFAB55BFBCF1}">
            <pc226:cmChg xmlns:pc226="http://schemas.microsoft.com/office/powerpoint/2022/06/main/command" chg="mod">
              <pc226:chgData name="Michela Fumagalli" userId="62f2a82d-9bdf-4e66-8a86-3dbdfc8c647e" providerId="ADAL" clId="{CE040548-0EBE-4DF2-AC09-F86F44BF3B7D}" dt="2024-09-27T15:00:46.280" v="2781" actId="20577"/>
              <pc2:cmMkLst xmlns:pc2="http://schemas.microsoft.com/office/powerpoint/2019/9/main/command">
                <pc:docMk/>
                <pc:sldMk cId="2559451367" sldId="2147472356"/>
                <pc2:cmMk id="{982D4302-0166-410F-AE8A-1DCDFCE1AB1C}"/>
              </pc2:cmMkLst>
            </pc226:cmChg>
            <pc226:cmChg xmlns:pc226="http://schemas.microsoft.com/office/powerpoint/2022/06/main/command" chg="mod">
              <pc226:chgData name="Michela Fumagalli" userId="62f2a82d-9bdf-4e66-8a86-3dbdfc8c647e" providerId="ADAL" clId="{CE040548-0EBE-4DF2-AC09-F86F44BF3B7D}" dt="2024-09-27T15:00:46.280" v="2781" actId="20577"/>
              <pc2:cmMkLst xmlns:pc2="http://schemas.microsoft.com/office/powerpoint/2019/9/main/command">
                <pc:docMk/>
                <pc:sldMk cId="2559451367" sldId="2147472356"/>
                <pc2:cmMk id="{4BED4809-E4E4-43EB-9E9A-7674E8BABFCC}"/>
              </pc2:cmMkLst>
            </pc226:cmChg>
          </p:ext>
        </pc:extLst>
      </pc:sldChg>
      <pc:sldChg chg="addSp modSp mod">
        <pc:chgData name="Michela Fumagalli" userId="62f2a82d-9bdf-4e66-8a86-3dbdfc8c647e" providerId="ADAL" clId="{CE040548-0EBE-4DF2-AC09-F86F44BF3B7D}" dt="2024-09-27T15:20:57.925" v="3140"/>
        <pc:sldMkLst>
          <pc:docMk/>
          <pc:sldMk cId="3608347914" sldId="2147472357"/>
        </pc:sldMkLst>
        <pc:spChg chg="mod">
          <ac:chgData name="Michela Fumagalli" userId="62f2a82d-9bdf-4e66-8a86-3dbdfc8c647e" providerId="ADAL" clId="{CE040548-0EBE-4DF2-AC09-F86F44BF3B7D}" dt="2024-09-27T15:10:42.543" v="3047" actId="20577"/>
          <ac:spMkLst>
            <pc:docMk/>
            <pc:sldMk cId="3608347914" sldId="2147472357"/>
            <ac:spMk id="2" creationId="{336F40E9-F496-305A-5DBA-37B279668082}"/>
          </ac:spMkLst>
        </pc:spChg>
        <pc:spChg chg="add mod">
          <ac:chgData name="Michela Fumagalli" userId="62f2a82d-9bdf-4e66-8a86-3dbdfc8c647e" providerId="ADAL" clId="{CE040548-0EBE-4DF2-AC09-F86F44BF3B7D}" dt="2024-09-27T15:11:42.608" v="3107" actId="1076"/>
          <ac:spMkLst>
            <pc:docMk/>
            <pc:sldMk cId="3608347914" sldId="2147472357"/>
            <ac:spMk id="4" creationId="{5AA01F85-DE62-49B0-B1CB-60379A61DD34}"/>
          </ac:spMkLst>
        </pc:spChg>
        <pc:spChg chg="add mod">
          <ac:chgData name="Michela Fumagalli" userId="62f2a82d-9bdf-4e66-8a86-3dbdfc8c647e" providerId="ADAL" clId="{CE040548-0EBE-4DF2-AC09-F86F44BF3B7D}" dt="2024-09-27T15:20:13.067" v="3135"/>
          <ac:spMkLst>
            <pc:docMk/>
            <pc:sldMk cId="3608347914" sldId="2147472357"/>
            <ac:spMk id="5" creationId="{5CA11D37-C2D4-3740-35BF-EE68F519C616}"/>
          </ac:spMkLst>
        </pc:spChg>
        <pc:spChg chg="add mod">
          <ac:chgData name="Michela Fumagalli" userId="62f2a82d-9bdf-4e66-8a86-3dbdfc8c647e" providerId="ADAL" clId="{CE040548-0EBE-4DF2-AC09-F86F44BF3B7D}" dt="2024-09-27T15:20:21.888" v="3136"/>
          <ac:spMkLst>
            <pc:docMk/>
            <pc:sldMk cId="3608347914" sldId="2147472357"/>
            <ac:spMk id="6" creationId="{61553141-DDF7-6655-6301-A7C2DCD584D1}"/>
          </ac:spMkLst>
        </pc:spChg>
        <pc:spChg chg="add mod">
          <ac:chgData name="Michela Fumagalli" userId="62f2a82d-9bdf-4e66-8a86-3dbdfc8c647e" providerId="ADAL" clId="{CE040548-0EBE-4DF2-AC09-F86F44BF3B7D}" dt="2024-09-27T15:20:30.577" v="3137"/>
          <ac:spMkLst>
            <pc:docMk/>
            <pc:sldMk cId="3608347914" sldId="2147472357"/>
            <ac:spMk id="7" creationId="{D56B06BA-B305-AC04-7246-1D4066C88C05}"/>
          </ac:spMkLst>
        </pc:spChg>
        <pc:spChg chg="add mod">
          <ac:chgData name="Michela Fumagalli" userId="62f2a82d-9bdf-4e66-8a86-3dbdfc8c647e" providerId="ADAL" clId="{CE040548-0EBE-4DF2-AC09-F86F44BF3B7D}" dt="2024-09-27T15:20:40.921" v="3138"/>
          <ac:spMkLst>
            <pc:docMk/>
            <pc:sldMk cId="3608347914" sldId="2147472357"/>
            <ac:spMk id="8" creationId="{68F255BE-28E6-9FDC-B6A9-6E7D49575AD6}"/>
          </ac:spMkLst>
        </pc:spChg>
        <pc:spChg chg="add mod">
          <ac:chgData name="Michela Fumagalli" userId="62f2a82d-9bdf-4e66-8a86-3dbdfc8c647e" providerId="ADAL" clId="{CE040548-0EBE-4DF2-AC09-F86F44BF3B7D}" dt="2024-09-27T15:20:48.534" v="3139"/>
          <ac:spMkLst>
            <pc:docMk/>
            <pc:sldMk cId="3608347914" sldId="2147472357"/>
            <ac:spMk id="9" creationId="{51E75AF5-9B67-E8EA-14D0-8A3CBEAA5BFE}"/>
          </ac:spMkLst>
        </pc:spChg>
        <pc:spChg chg="add mod">
          <ac:chgData name="Michela Fumagalli" userId="62f2a82d-9bdf-4e66-8a86-3dbdfc8c647e" providerId="ADAL" clId="{CE040548-0EBE-4DF2-AC09-F86F44BF3B7D}" dt="2024-09-27T15:20:57.925" v="3140"/>
          <ac:spMkLst>
            <pc:docMk/>
            <pc:sldMk cId="3608347914" sldId="2147472357"/>
            <ac:spMk id="10" creationId="{AD5876F6-662C-2BC3-50B2-662E068B8593}"/>
          </ac:spMkLst>
        </pc:spChg>
      </pc:sldChg>
      <pc:sldChg chg="modSp del mod ord">
        <pc:chgData name="Michela Fumagalli" userId="62f2a82d-9bdf-4e66-8a86-3dbdfc8c647e" providerId="ADAL" clId="{CE040548-0EBE-4DF2-AC09-F86F44BF3B7D}" dt="2024-09-27T14:26:08.764" v="2042" actId="2696"/>
        <pc:sldMkLst>
          <pc:docMk/>
          <pc:sldMk cId="2574672454" sldId="2147472358"/>
        </pc:sldMkLst>
        <pc:spChg chg="mod">
          <ac:chgData name="Michela Fumagalli" userId="62f2a82d-9bdf-4e66-8a86-3dbdfc8c647e" providerId="ADAL" clId="{CE040548-0EBE-4DF2-AC09-F86F44BF3B7D}" dt="2024-09-27T14:11:52.534" v="1387" actId="20577"/>
          <ac:spMkLst>
            <pc:docMk/>
            <pc:sldMk cId="2574672454" sldId="2147472358"/>
            <ac:spMk id="2" creationId="{336F40E9-F496-305A-5DBA-37B279668082}"/>
          </ac:spMkLst>
        </pc:spChg>
      </pc:sldChg>
      <pc:sldChg chg="addSp modSp mod">
        <pc:chgData name="Michela Fumagalli" userId="62f2a82d-9bdf-4e66-8a86-3dbdfc8c647e" providerId="ADAL" clId="{CE040548-0EBE-4DF2-AC09-F86F44BF3B7D}" dt="2024-09-30T14:54:02.201" v="3540" actId="207"/>
        <pc:sldMkLst>
          <pc:docMk/>
          <pc:sldMk cId="512960998" sldId="2147472359"/>
        </pc:sldMkLst>
        <pc:spChg chg="mod">
          <ac:chgData name="Michela Fumagalli" userId="62f2a82d-9bdf-4e66-8a86-3dbdfc8c647e" providerId="ADAL" clId="{CE040548-0EBE-4DF2-AC09-F86F44BF3B7D}" dt="2024-09-27T14:12:19.986" v="1409" actId="20577"/>
          <ac:spMkLst>
            <pc:docMk/>
            <pc:sldMk cId="512960998" sldId="2147472359"/>
            <ac:spMk id="2" creationId="{336F40E9-F496-305A-5DBA-37B279668082}"/>
          </ac:spMkLst>
        </pc:spChg>
        <pc:spChg chg="add mod">
          <ac:chgData name="Michela Fumagalli" userId="62f2a82d-9bdf-4e66-8a86-3dbdfc8c647e" providerId="ADAL" clId="{CE040548-0EBE-4DF2-AC09-F86F44BF3B7D}" dt="2024-09-30T14:54:02.201" v="3540" actId="207"/>
          <ac:spMkLst>
            <pc:docMk/>
            <pc:sldMk cId="512960998" sldId="2147472359"/>
            <ac:spMk id="4" creationId="{74E58BAC-202A-27F3-9309-AC8CE59AC3A3}"/>
          </ac:spMkLst>
        </pc:spChg>
        <pc:spChg chg="add mod">
          <ac:chgData name="Michela Fumagalli" userId="62f2a82d-9bdf-4e66-8a86-3dbdfc8c647e" providerId="ADAL" clId="{CE040548-0EBE-4DF2-AC09-F86F44BF3B7D}" dt="2024-09-27T14:23:52.659" v="2032"/>
          <ac:spMkLst>
            <pc:docMk/>
            <pc:sldMk cId="512960998" sldId="2147472359"/>
            <ac:spMk id="5" creationId="{6B7653BF-AA2E-00CC-BDAE-61E11F750C69}"/>
          </ac:spMkLst>
        </pc:spChg>
      </pc:sldChg>
      <pc:sldChg chg="addSp modSp add del mod">
        <pc:chgData name="Michela Fumagalli" userId="62f2a82d-9bdf-4e66-8a86-3dbdfc8c647e" providerId="ADAL" clId="{CE040548-0EBE-4DF2-AC09-F86F44BF3B7D}" dt="2024-09-27T14:29:23.659" v="2124" actId="2696"/>
        <pc:sldMkLst>
          <pc:docMk/>
          <pc:sldMk cId="4115299669" sldId="2147472360"/>
        </pc:sldMkLst>
        <pc:spChg chg="mod">
          <ac:chgData name="Michela Fumagalli" userId="62f2a82d-9bdf-4e66-8a86-3dbdfc8c647e" providerId="ADAL" clId="{CE040548-0EBE-4DF2-AC09-F86F44BF3B7D}" dt="2024-09-27T14:27:59.742" v="2099" actId="20577"/>
          <ac:spMkLst>
            <pc:docMk/>
            <pc:sldMk cId="4115299669" sldId="2147472360"/>
            <ac:spMk id="2" creationId="{336F40E9-F496-305A-5DBA-37B279668082}"/>
          </ac:spMkLst>
        </pc:spChg>
        <pc:spChg chg="add mod">
          <ac:chgData name="Michela Fumagalli" userId="62f2a82d-9bdf-4e66-8a86-3dbdfc8c647e" providerId="ADAL" clId="{CE040548-0EBE-4DF2-AC09-F86F44BF3B7D}" dt="2024-09-27T14:29:04.024" v="2121" actId="14100"/>
          <ac:spMkLst>
            <pc:docMk/>
            <pc:sldMk cId="4115299669" sldId="2147472360"/>
            <ac:spMk id="5" creationId="{E674DA3C-B409-0FB2-65DF-620F36545B70}"/>
          </ac:spMkLst>
        </pc:spChg>
      </pc:sldChg>
      <pc:sldChg chg="addSp modSp add mod">
        <pc:chgData name="Michela Fumagalli" userId="62f2a82d-9bdf-4e66-8a86-3dbdfc8c647e" providerId="ADAL" clId="{CE040548-0EBE-4DF2-AC09-F86F44BF3B7D}" dt="2024-09-27T15:09:21.141" v="3024" actId="20577"/>
        <pc:sldMkLst>
          <pc:docMk/>
          <pc:sldMk cId="2984377387" sldId="2147472361"/>
        </pc:sldMkLst>
        <pc:spChg chg="mod">
          <ac:chgData name="Michela Fumagalli" userId="62f2a82d-9bdf-4e66-8a86-3dbdfc8c647e" providerId="ADAL" clId="{CE040548-0EBE-4DF2-AC09-F86F44BF3B7D}" dt="2024-09-27T15:01:20.105" v="2798" actId="20577"/>
          <ac:spMkLst>
            <pc:docMk/>
            <pc:sldMk cId="2984377387" sldId="2147472361"/>
            <ac:spMk id="2" creationId="{336F40E9-F496-305A-5DBA-37B279668082}"/>
          </ac:spMkLst>
        </pc:spChg>
        <pc:spChg chg="mod">
          <ac:chgData name="Michela Fumagalli" userId="62f2a82d-9bdf-4e66-8a86-3dbdfc8c647e" providerId="ADAL" clId="{CE040548-0EBE-4DF2-AC09-F86F44BF3B7D}" dt="2024-09-27T15:09:21.141" v="3024" actId="20577"/>
          <ac:spMkLst>
            <pc:docMk/>
            <pc:sldMk cId="2984377387" sldId="2147472361"/>
            <ac:spMk id="4" creationId="{7286D8C9-09E6-3B49-4965-904A30DB7251}"/>
          </ac:spMkLst>
        </pc:spChg>
        <pc:spChg chg="add mod ord">
          <ac:chgData name="Michela Fumagalli" userId="62f2a82d-9bdf-4e66-8a86-3dbdfc8c647e" providerId="ADAL" clId="{CE040548-0EBE-4DF2-AC09-F86F44BF3B7D}" dt="2024-09-27T15:08:38.583" v="3008" actId="1076"/>
          <ac:spMkLst>
            <pc:docMk/>
            <pc:sldMk cId="2984377387" sldId="2147472361"/>
            <ac:spMk id="5" creationId="{16EFA6AB-E006-1AE6-33D1-7080E3E0C10D}"/>
          </ac:spMkLst>
        </pc:spChg>
        <pc:spChg chg="add mod">
          <ac:chgData name="Michela Fumagalli" userId="62f2a82d-9bdf-4e66-8a86-3dbdfc8c647e" providerId="ADAL" clId="{CE040548-0EBE-4DF2-AC09-F86F44BF3B7D}" dt="2024-09-27T15:05:55.129" v="2970"/>
          <ac:spMkLst>
            <pc:docMk/>
            <pc:sldMk cId="2984377387" sldId="2147472361"/>
            <ac:spMk id="6" creationId="{EA65A8CA-F2FF-6C9B-AB5F-4E0AC43B7C22}"/>
          </ac:spMkLst>
        </pc:spChg>
        <pc:spChg chg="add mod ord">
          <ac:chgData name="Michela Fumagalli" userId="62f2a82d-9bdf-4e66-8a86-3dbdfc8c647e" providerId="ADAL" clId="{CE040548-0EBE-4DF2-AC09-F86F44BF3B7D}" dt="2024-09-27T15:08:42.988" v="3009" actId="1076"/>
          <ac:spMkLst>
            <pc:docMk/>
            <pc:sldMk cId="2984377387" sldId="2147472361"/>
            <ac:spMk id="7" creationId="{9067CD05-2F57-0FA2-5F30-A19E2E0B13EC}"/>
          </ac:spMkLst>
        </pc:spChg>
      </pc:sldChg>
      <pc:sldChg chg="addSp modSp add mod">
        <pc:chgData name="Michela Fumagalli" userId="62f2a82d-9bdf-4e66-8a86-3dbdfc8c647e" providerId="ADAL" clId="{CE040548-0EBE-4DF2-AC09-F86F44BF3B7D}" dt="2024-09-27T15:25:23.938" v="3440" actId="20577"/>
        <pc:sldMkLst>
          <pc:docMk/>
          <pc:sldMk cId="200355891" sldId="2147472362"/>
        </pc:sldMkLst>
        <pc:spChg chg="mod">
          <ac:chgData name="Michela Fumagalli" userId="62f2a82d-9bdf-4e66-8a86-3dbdfc8c647e" providerId="ADAL" clId="{CE040548-0EBE-4DF2-AC09-F86F44BF3B7D}" dt="2024-09-27T15:24:56.332" v="3405" actId="20577"/>
          <ac:spMkLst>
            <pc:docMk/>
            <pc:sldMk cId="200355891" sldId="2147472362"/>
            <ac:spMk id="2" creationId="{336F40E9-F496-305A-5DBA-37B279668082}"/>
          </ac:spMkLst>
        </pc:spChg>
        <pc:spChg chg="add mod">
          <ac:chgData name="Michela Fumagalli" userId="62f2a82d-9bdf-4e66-8a86-3dbdfc8c647e" providerId="ADAL" clId="{CE040548-0EBE-4DF2-AC09-F86F44BF3B7D}" dt="2024-09-27T15:25:03.280" v="3420" actId="14100"/>
          <ac:spMkLst>
            <pc:docMk/>
            <pc:sldMk cId="200355891" sldId="2147472362"/>
            <ac:spMk id="4" creationId="{AE009BB7-F7B3-28B1-54FD-C496C64DCFDA}"/>
          </ac:spMkLst>
        </pc:spChg>
        <pc:spChg chg="add mod">
          <ac:chgData name="Michela Fumagalli" userId="62f2a82d-9bdf-4e66-8a86-3dbdfc8c647e" providerId="ADAL" clId="{CE040548-0EBE-4DF2-AC09-F86F44BF3B7D}" dt="2024-09-27T15:25:23.938" v="3440" actId="20577"/>
          <ac:spMkLst>
            <pc:docMk/>
            <pc:sldMk cId="200355891" sldId="2147472362"/>
            <ac:spMk id="5" creationId="{D32661CB-1AC2-0726-DAD7-82A846256AAF}"/>
          </ac:spMkLst>
        </pc:spChg>
      </pc:sldChg>
      <pc:sldMasterChg chg="addSldLayout delSldLayout">
        <pc:chgData name="Michela Fumagalli" userId="62f2a82d-9bdf-4e66-8a86-3dbdfc8c647e" providerId="ADAL" clId="{CE040548-0EBE-4DF2-AC09-F86F44BF3B7D}" dt="2024-09-27T15:26:05.790" v="3442" actId="2696"/>
        <pc:sldMasterMkLst>
          <pc:docMk/>
          <pc:sldMasterMk cId="269977705" sldId="2147483648"/>
        </pc:sldMasterMkLst>
        <pc:sldLayoutChg chg="del">
          <pc:chgData name="Michela Fumagalli" userId="62f2a82d-9bdf-4e66-8a86-3dbdfc8c647e" providerId="ADAL" clId="{CE040548-0EBE-4DF2-AC09-F86F44BF3B7D}" dt="2024-09-27T13:54:14.611" v="649" actId="2696"/>
          <pc:sldLayoutMkLst>
            <pc:docMk/>
            <pc:sldMasterMk cId="269977705" sldId="2147483648"/>
            <pc:sldLayoutMk cId="1055926266" sldId="2147483666"/>
          </pc:sldLayoutMkLst>
        </pc:sldLayoutChg>
        <pc:sldLayoutChg chg="add del">
          <pc:chgData name="Michela Fumagalli" userId="62f2a82d-9bdf-4e66-8a86-3dbdfc8c647e" providerId="ADAL" clId="{CE040548-0EBE-4DF2-AC09-F86F44BF3B7D}" dt="2024-09-27T13:33:24.253" v="2" actId="2696"/>
          <pc:sldLayoutMkLst>
            <pc:docMk/>
            <pc:sldMasterMk cId="269977705" sldId="2147483648"/>
            <pc:sldLayoutMk cId="2219659835" sldId="2147483667"/>
          </pc:sldLayoutMkLst>
        </pc:sldLayoutChg>
        <pc:sldLayoutChg chg="del">
          <pc:chgData name="Michela Fumagalli" userId="62f2a82d-9bdf-4e66-8a86-3dbdfc8c647e" providerId="ADAL" clId="{CE040548-0EBE-4DF2-AC09-F86F44BF3B7D}" dt="2024-09-27T15:26:05.790" v="3442" actId="2696"/>
          <pc:sldLayoutMkLst>
            <pc:docMk/>
            <pc:sldMasterMk cId="269977705" sldId="2147483648"/>
            <pc:sldLayoutMk cId="1639159110" sldId="2147483668"/>
          </pc:sldLayoutMkLst>
        </pc:sldLayoutChg>
      </pc:sldMasterChg>
    </pc:docChg>
  </pc:docChgLst>
  <pc:docChgLst>
    <pc:chgData name="Rose Ingrande" userId="S::ringrande@energeoalliance.org::0f0cc2de-005e-47d7-b158-627ae7a699f7" providerId="AD" clId="Web-{B618F7F7-A1DA-2ECC-F418-25817BA456D0}"/>
    <pc:docChg chg="modSld">
      <pc:chgData name="Rose Ingrande" userId="S::ringrande@energeoalliance.org::0f0cc2de-005e-47d7-b158-627ae7a699f7" providerId="AD" clId="Web-{B618F7F7-A1DA-2ECC-F418-25817BA456D0}" dt="2024-10-01T17:57:12.545" v="27" actId="20577"/>
      <pc:docMkLst>
        <pc:docMk/>
      </pc:docMkLst>
      <pc:sldChg chg="modSp">
        <pc:chgData name="Rose Ingrande" userId="S::ringrande@energeoalliance.org::0f0cc2de-005e-47d7-b158-627ae7a699f7" providerId="AD" clId="Web-{B618F7F7-A1DA-2ECC-F418-25817BA456D0}" dt="2024-10-01T17:57:12.545" v="27" actId="20577"/>
        <pc:sldMkLst>
          <pc:docMk/>
          <pc:sldMk cId="1200279393" sldId="2147469082"/>
        </pc:sldMkLst>
        <pc:spChg chg="mod">
          <ac:chgData name="Rose Ingrande" userId="S::ringrande@energeoalliance.org::0f0cc2de-005e-47d7-b158-627ae7a699f7" providerId="AD" clId="Web-{B618F7F7-A1DA-2ECC-F418-25817BA456D0}" dt="2024-10-01T17:57:12.545" v="27" actId="20577"/>
          <ac:spMkLst>
            <pc:docMk/>
            <pc:sldMk cId="1200279393" sldId="2147469082"/>
            <ac:spMk id="7" creationId="{E4B1612B-4E12-E056-4ED0-45F30694D209}"/>
          </ac:spMkLst>
        </pc:spChg>
      </pc:sldChg>
      <pc:sldChg chg="modSp">
        <pc:chgData name="Rose Ingrande" userId="S::ringrande@energeoalliance.org::0f0cc2de-005e-47d7-b158-627ae7a699f7" providerId="AD" clId="Web-{B618F7F7-A1DA-2ECC-F418-25817BA456D0}" dt="2024-10-01T16:39:41.777" v="16" actId="20577"/>
        <pc:sldMkLst>
          <pc:docMk/>
          <pc:sldMk cId="200355891" sldId="2147472362"/>
        </pc:sldMkLst>
        <pc:spChg chg="mod">
          <ac:chgData name="Rose Ingrande" userId="S::ringrande@energeoalliance.org::0f0cc2de-005e-47d7-b158-627ae7a699f7" providerId="AD" clId="Web-{B618F7F7-A1DA-2ECC-F418-25817BA456D0}" dt="2024-10-01T16:39:41.777" v="16" actId="20577"/>
          <ac:spMkLst>
            <pc:docMk/>
            <pc:sldMk cId="200355891" sldId="2147472362"/>
            <ac:spMk id="5" creationId="{D32661CB-1AC2-0726-DAD7-82A846256AAF}"/>
          </ac:spMkLst>
        </pc:spChg>
      </pc:sldChg>
    </pc:docChg>
  </pc:docChgLst>
  <pc:docChgLst>
    <pc:chgData name="Rose Ingrande" userId="S::ringrande@energeoalliance.org::0f0cc2de-005e-47d7-b158-627ae7a699f7" providerId="AD" clId="Web-{16D6A550-4E5B-93D8-8B61-E61B9D8C1F5B}"/>
    <pc:docChg chg="mod modSld">
      <pc:chgData name="Rose Ingrande" userId="S::ringrande@energeoalliance.org::0f0cc2de-005e-47d7-b158-627ae7a699f7" providerId="AD" clId="Web-{16D6A550-4E5B-93D8-8B61-E61B9D8C1F5B}" dt="2024-09-27T17:11:37.918" v="4" actId="20577"/>
      <pc:docMkLst>
        <pc:docMk/>
      </pc:docMkLst>
      <pc:sldChg chg="modSp modCm">
        <pc:chgData name="Rose Ingrande" userId="S::ringrande@energeoalliance.org::0f0cc2de-005e-47d7-b158-627ae7a699f7" providerId="AD" clId="Web-{16D6A550-4E5B-93D8-8B61-E61B9D8C1F5B}" dt="2024-09-27T17:11:37.918" v="4" actId="20577"/>
        <pc:sldMkLst>
          <pc:docMk/>
          <pc:sldMk cId="2559451367" sldId="2147472356"/>
        </pc:sldMkLst>
        <pc:spChg chg="mod">
          <ac:chgData name="Rose Ingrande" userId="S::ringrande@energeoalliance.org::0f0cc2de-005e-47d7-b158-627ae7a699f7" providerId="AD" clId="Web-{16D6A550-4E5B-93D8-8B61-E61B9D8C1F5B}" dt="2024-09-27T17:11:37.918" v="4" actId="20577"/>
          <ac:spMkLst>
            <pc:docMk/>
            <pc:sldMk cId="2559451367" sldId="2147472356"/>
            <ac:spMk id="4" creationId="{7286D8C9-09E6-3B49-4965-904A30DB7251}"/>
          </ac:spMkLst>
        </pc:spChg>
        <pc:extLst>
          <p:ext xmlns:p="http://schemas.openxmlformats.org/presentationml/2006/main" uri="{D6D511B9-2390-475A-947B-AFAB55BFBCF1}">
            <pc226:cmChg xmlns:pc226="http://schemas.microsoft.com/office/powerpoint/2022/06/main/command" chg="mod">
              <pc226:chgData name="Rose Ingrande" userId="S::ringrande@energeoalliance.org::0f0cc2de-005e-47d7-b158-627ae7a699f7" providerId="AD" clId="Web-{16D6A550-4E5B-93D8-8B61-E61B9D8C1F5B}" dt="2024-09-27T15:41:04.808" v="1" actId="20577"/>
              <pc2:cmMkLst xmlns:pc2="http://schemas.microsoft.com/office/powerpoint/2019/9/main/command">
                <pc:docMk/>
                <pc:sldMk cId="2559451367" sldId="2147472356"/>
                <pc2:cmMk id="{982D4302-0166-410F-AE8A-1DCDFCE1AB1C}"/>
              </pc2:cmMkLst>
            </pc226:cmChg>
            <pc226:cmChg xmlns:pc226="http://schemas.microsoft.com/office/powerpoint/2022/06/main/command" chg="mod">
              <pc226:chgData name="Rose Ingrande" userId="S::ringrande@energeoalliance.org::0f0cc2de-005e-47d7-b158-627ae7a699f7" providerId="AD" clId="Web-{16D6A550-4E5B-93D8-8B61-E61B9D8C1F5B}" dt="2024-09-27T15:41:04.808" v="1" actId="20577"/>
              <pc2:cmMkLst xmlns:pc2="http://schemas.microsoft.com/office/powerpoint/2019/9/main/command">
                <pc:docMk/>
                <pc:sldMk cId="2559451367" sldId="2147472356"/>
                <pc2:cmMk id="{4BED4809-E4E4-43EB-9E9A-7674E8BABFCC}"/>
              </pc2:cmMkLst>
            </pc226:cmChg>
          </p:ext>
        </pc:extLst>
      </pc:sldChg>
    </pc:docChg>
  </pc:docChgLst>
  <pc:docChgLst>
    <pc:chgData name="Rose Ingrande" userId="0f0cc2de-005e-47d7-b158-627ae7a699f7" providerId="ADAL" clId="{A7CE50BF-C384-4B4B-9EE9-1890EF9D0D88}"/>
    <pc:docChg chg="custSel modSld">
      <pc:chgData name="Rose Ingrande" userId="0f0cc2de-005e-47d7-b158-627ae7a699f7" providerId="ADAL" clId="{A7CE50BF-C384-4B4B-9EE9-1890EF9D0D88}" dt="2024-09-27T16:19:03.275" v="154" actId="20577"/>
      <pc:docMkLst>
        <pc:docMk/>
      </pc:docMkLst>
      <pc:sldChg chg="modSp mod">
        <pc:chgData name="Rose Ingrande" userId="0f0cc2de-005e-47d7-b158-627ae7a699f7" providerId="ADAL" clId="{A7CE50BF-C384-4B4B-9EE9-1890EF9D0D88}" dt="2024-09-27T16:19:03.275" v="154" actId="20577"/>
        <pc:sldMkLst>
          <pc:docMk/>
          <pc:sldMk cId="1423555754" sldId="264"/>
        </pc:sldMkLst>
        <pc:spChg chg="mod">
          <ac:chgData name="Rose Ingrande" userId="0f0cc2de-005e-47d7-b158-627ae7a699f7" providerId="ADAL" clId="{A7CE50BF-C384-4B4B-9EE9-1890EF9D0D88}" dt="2024-09-27T16:19:03.275" v="154" actId="20577"/>
          <ac:spMkLst>
            <pc:docMk/>
            <pc:sldMk cId="1423555754" sldId="264"/>
            <ac:spMk id="7" creationId="{86E70E7C-9F16-4F4F-915D-31D6F5DB8558}"/>
          </ac:spMkLst>
        </pc:spChg>
      </pc:sldChg>
      <pc:sldChg chg="modSp mod modCm">
        <pc:chgData name="Rose Ingrande" userId="0f0cc2de-005e-47d7-b158-627ae7a699f7" providerId="ADAL" clId="{A7CE50BF-C384-4B4B-9EE9-1890EF9D0D88}" dt="2024-09-27T16:04:45.112" v="49" actId="20577"/>
        <pc:sldMkLst>
          <pc:docMk/>
          <pc:sldMk cId="2559451367" sldId="2147472356"/>
        </pc:sldMkLst>
        <pc:spChg chg="mod">
          <ac:chgData name="Rose Ingrande" userId="0f0cc2de-005e-47d7-b158-627ae7a699f7" providerId="ADAL" clId="{A7CE50BF-C384-4B4B-9EE9-1890EF9D0D88}" dt="2024-09-27T16:04:45.112" v="49" actId="20577"/>
          <ac:spMkLst>
            <pc:docMk/>
            <pc:sldMk cId="2559451367" sldId="2147472356"/>
            <ac:spMk id="4" creationId="{7286D8C9-09E6-3B49-4965-904A30DB7251}"/>
          </ac:spMkLst>
        </pc:spChg>
        <pc:extLst>
          <p:ext xmlns:p="http://schemas.openxmlformats.org/presentationml/2006/main" uri="{D6D511B9-2390-475A-947B-AFAB55BFBCF1}">
            <pc226:cmChg xmlns:pc226="http://schemas.microsoft.com/office/powerpoint/2022/06/main/command" chg="mod">
              <pc226:chgData name="Rose Ingrande" userId="0f0cc2de-005e-47d7-b158-627ae7a699f7" providerId="ADAL" clId="{A7CE50BF-C384-4B4B-9EE9-1890EF9D0D88}" dt="2024-09-27T16:04:45.112" v="49" actId="20577"/>
              <pc2:cmMkLst xmlns:pc2="http://schemas.microsoft.com/office/powerpoint/2019/9/main/command">
                <pc:docMk/>
                <pc:sldMk cId="2559451367" sldId="2147472356"/>
                <pc2:cmMk id="{982D4302-0166-410F-AE8A-1DCDFCE1AB1C}"/>
              </pc2:cmMkLst>
            </pc226:cmChg>
            <pc226:cmChg xmlns:pc226="http://schemas.microsoft.com/office/powerpoint/2022/06/main/command" chg="mod">
              <pc226:chgData name="Rose Ingrande" userId="0f0cc2de-005e-47d7-b158-627ae7a699f7" providerId="ADAL" clId="{A7CE50BF-C384-4B4B-9EE9-1890EF9D0D88}" dt="2024-09-27T16:04:45.112" v="49" actId="20577"/>
              <pc2:cmMkLst xmlns:pc2="http://schemas.microsoft.com/office/powerpoint/2019/9/main/command">
                <pc:docMk/>
                <pc:sldMk cId="2559451367" sldId="2147472356"/>
                <pc2:cmMk id="{4BED4809-E4E4-43EB-9E9A-7674E8BABFCC}"/>
              </pc2:cmMkLst>
            </pc226:cmChg>
          </p:ext>
        </pc:extLst>
      </pc:sldChg>
      <pc:sldChg chg="modSp mod modCm">
        <pc:chgData name="Rose Ingrande" userId="0f0cc2de-005e-47d7-b158-627ae7a699f7" providerId="ADAL" clId="{A7CE50BF-C384-4B4B-9EE9-1890EF9D0D88}" dt="2024-09-27T16:17:59.312" v="124" actId="20577"/>
        <pc:sldMkLst>
          <pc:docMk/>
          <pc:sldMk cId="200355891" sldId="2147472362"/>
        </pc:sldMkLst>
        <pc:spChg chg="mod">
          <ac:chgData name="Rose Ingrande" userId="0f0cc2de-005e-47d7-b158-627ae7a699f7" providerId="ADAL" clId="{A7CE50BF-C384-4B4B-9EE9-1890EF9D0D88}" dt="2024-09-27T16:17:59.312" v="124" actId="20577"/>
          <ac:spMkLst>
            <pc:docMk/>
            <pc:sldMk cId="200355891" sldId="2147472362"/>
            <ac:spMk id="5" creationId="{D32661CB-1AC2-0726-DAD7-82A846256AAF}"/>
          </ac:spMkLst>
        </pc:spChg>
        <pc:extLst>
          <p:ext xmlns:p="http://schemas.openxmlformats.org/presentationml/2006/main" uri="{D6D511B9-2390-475A-947B-AFAB55BFBCF1}">
            <pc226:cmChg xmlns:pc226="http://schemas.microsoft.com/office/powerpoint/2022/06/main/command" chg="mod">
              <pc226:chgData name="Rose Ingrande" userId="0f0cc2de-005e-47d7-b158-627ae7a699f7" providerId="ADAL" clId="{A7CE50BF-C384-4B4B-9EE9-1890EF9D0D88}" dt="2024-09-27T16:17:59.312" v="124" actId="20577"/>
              <pc2:cmMkLst xmlns:pc2="http://schemas.microsoft.com/office/powerpoint/2019/9/main/command">
                <pc:docMk/>
                <pc:sldMk cId="200355891" sldId="2147472362"/>
                <pc2:cmMk id="{35F3AF0A-72BF-40F7-ACA6-AA73CD6DEAF3}"/>
              </pc2:cmMkLst>
            </pc226:cmChg>
            <pc226:cmChg xmlns:pc226="http://schemas.microsoft.com/office/powerpoint/2022/06/main/command" chg="mod">
              <pc226:chgData name="Rose Ingrande" userId="0f0cc2de-005e-47d7-b158-627ae7a699f7" providerId="ADAL" clId="{A7CE50BF-C384-4B4B-9EE9-1890EF9D0D88}" dt="2024-09-27T16:17:59.312" v="124" actId="20577"/>
              <pc2:cmMkLst xmlns:pc2="http://schemas.microsoft.com/office/powerpoint/2019/9/main/command">
                <pc:docMk/>
                <pc:sldMk cId="200355891" sldId="2147472362"/>
                <pc2:cmMk id="{871C0566-B038-4B7F-918C-A36C096DF44A}"/>
              </pc2:cmMkLst>
            </pc226:cmChg>
            <pc226:cmChg xmlns:pc226="http://schemas.microsoft.com/office/powerpoint/2022/06/main/command" chg="mod">
              <pc226:chgData name="Rose Ingrande" userId="0f0cc2de-005e-47d7-b158-627ae7a699f7" providerId="ADAL" clId="{A7CE50BF-C384-4B4B-9EE9-1890EF9D0D88}" dt="2024-09-27T16:17:59.312" v="124" actId="20577"/>
              <pc2:cmMkLst xmlns:pc2="http://schemas.microsoft.com/office/powerpoint/2019/9/main/command">
                <pc:docMk/>
                <pc:sldMk cId="200355891" sldId="2147472362"/>
                <pc2:cmMk id="{9794DA6E-097C-4459-9421-7DF43E8C567D}"/>
              </pc2:cmMkLst>
            </pc226:cmChg>
          </p:ext>
        </pc:extLst>
      </pc:sldChg>
    </pc:docChg>
  </pc:docChgLst>
  <pc:docChgLst>
    <pc:chgData name="Rose Ingrande" userId="S::ringrande@energeoalliance.org::0f0cc2de-005e-47d7-b158-627ae7a699f7" providerId="AD" clId="Web-{E9894BAA-C642-722A-49A0-012D0022AE9B}"/>
    <pc:docChg chg="modSld">
      <pc:chgData name="Rose Ingrande" userId="S::ringrande@energeoalliance.org::0f0cc2de-005e-47d7-b158-627ae7a699f7" providerId="AD" clId="Web-{E9894BAA-C642-722A-49A0-012D0022AE9B}" dt="2024-10-01T16:32:25.013" v="13" actId="20577"/>
      <pc:docMkLst>
        <pc:docMk/>
      </pc:docMkLst>
      <pc:sldChg chg="modSp">
        <pc:chgData name="Rose Ingrande" userId="S::ringrande@energeoalliance.org::0f0cc2de-005e-47d7-b158-627ae7a699f7" providerId="AD" clId="Web-{E9894BAA-C642-722A-49A0-012D0022AE9B}" dt="2024-10-01T16:32:25.013" v="13" actId="20577"/>
        <pc:sldMkLst>
          <pc:docMk/>
          <pc:sldMk cId="2559451367" sldId="2147472356"/>
        </pc:sldMkLst>
        <pc:spChg chg="mod">
          <ac:chgData name="Rose Ingrande" userId="S::ringrande@energeoalliance.org::0f0cc2de-005e-47d7-b158-627ae7a699f7" providerId="AD" clId="Web-{E9894BAA-C642-722A-49A0-012D0022AE9B}" dt="2024-10-01T16:32:25.013" v="13" actId="20577"/>
          <ac:spMkLst>
            <pc:docMk/>
            <pc:sldMk cId="2559451367" sldId="2147472356"/>
            <ac:spMk id="4" creationId="{7286D8C9-09E6-3B49-4965-904A30DB7251}"/>
          </ac:spMkLst>
        </pc:spChg>
      </pc:sldChg>
      <pc:sldChg chg="modSp">
        <pc:chgData name="Rose Ingrande" userId="S::ringrande@energeoalliance.org::0f0cc2de-005e-47d7-b158-627ae7a699f7" providerId="AD" clId="Web-{E9894BAA-C642-722A-49A0-012D0022AE9B}" dt="2024-10-01T14:48:39.093" v="0" actId="20577"/>
        <pc:sldMkLst>
          <pc:docMk/>
          <pc:sldMk cId="512960998" sldId="2147472359"/>
        </pc:sldMkLst>
        <pc:spChg chg="mod">
          <ac:chgData name="Rose Ingrande" userId="S::ringrande@energeoalliance.org::0f0cc2de-005e-47d7-b158-627ae7a699f7" providerId="AD" clId="Web-{E9894BAA-C642-722A-49A0-012D0022AE9B}" dt="2024-10-01T14:48:39.093" v="0" actId="20577"/>
          <ac:spMkLst>
            <pc:docMk/>
            <pc:sldMk cId="512960998" sldId="2147472359"/>
            <ac:spMk id="5" creationId="{6B7653BF-AA2E-00CC-BDAE-61E11F750C69}"/>
          </ac:spMkLst>
        </pc:spChg>
      </pc:sldChg>
    </pc:docChg>
  </pc:docChgLst>
  <pc:docChgLst>
    <pc:chgData name="Michela Fumagalli" userId="S::mfumagalli@energeoalliance.org::62f2a82d-9bdf-4e66-8a86-3dbdfc8c647e" providerId="AD" clId="Web-{54C09DC7-656F-5336-79FF-573745D8AF9F}"/>
    <pc:docChg chg="modSld">
      <pc:chgData name="Michela Fumagalli" userId="S::mfumagalli@energeoalliance.org::62f2a82d-9bdf-4e66-8a86-3dbdfc8c647e" providerId="AD" clId="Web-{54C09DC7-656F-5336-79FF-573745D8AF9F}" dt="2024-09-27T15:53:44.190" v="39" actId="20577"/>
      <pc:docMkLst>
        <pc:docMk/>
      </pc:docMkLst>
      <pc:sldChg chg="modSp">
        <pc:chgData name="Michela Fumagalli" userId="S::mfumagalli@energeoalliance.org::62f2a82d-9bdf-4e66-8a86-3dbdfc8c647e" providerId="AD" clId="Web-{54C09DC7-656F-5336-79FF-573745D8AF9F}" dt="2024-09-27T15:48:01.112" v="13" actId="20577"/>
        <pc:sldMkLst>
          <pc:docMk/>
          <pc:sldMk cId="1200279393" sldId="2147469082"/>
        </pc:sldMkLst>
        <pc:spChg chg="mod">
          <ac:chgData name="Michela Fumagalli" userId="S::mfumagalli@energeoalliance.org::62f2a82d-9bdf-4e66-8a86-3dbdfc8c647e" providerId="AD" clId="Web-{54C09DC7-656F-5336-79FF-573745D8AF9F}" dt="2024-09-27T15:48:01.112" v="13" actId="20577"/>
          <ac:spMkLst>
            <pc:docMk/>
            <pc:sldMk cId="1200279393" sldId="2147469082"/>
            <ac:spMk id="7" creationId="{E4B1612B-4E12-E056-4ED0-45F30694D209}"/>
          </ac:spMkLst>
        </pc:spChg>
      </pc:sldChg>
      <pc:sldChg chg="modSp">
        <pc:chgData name="Michela Fumagalli" userId="S::mfumagalli@energeoalliance.org::62f2a82d-9bdf-4e66-8a86-3dbdfc8c647e" providerId="AD" clId="Web-{54C09DC7-656F-5336-79FF-573745D8AF9F}" dt="2024-09-27T15:52:54.156" v="30" actId="20577"/>
        <pc:sldMkLst>
          <pc:docMk/>
          <pc:sldMk cId="3749071699" sldId="2147472354"/>
        </pc:sldMkLst>
        <pc:spChg chg="mod">
          <ac:chgData name="Michela Fumagalli" userId="S::mfumagalli@energeoalliance.org::62f2a82d-9bdf-4e66-8a86-3dbdfc8c647e" providerId="AD" clId="Web-{54C09DC7-656F-5336-79FF-573745D8AF9F}" dt="2024-09-27T15:52:47.875" v="28" actId="20577"/>
          <ac:spMkLst>
            <pc:docMk/>
            <pc:sldMk cId="3749071699" sldId="2147472354"/>
            <ac:spMk id="5" creationId="{300E02C5-F000-69FF-5B6A-336BE633DD4E}"/>
          </ac:spMkLst>
        </pc:spChg>
        <pc:spChg chg="mod">
          <ac:chgData name="Michela Fumagalli" userId="S::mfumagalli@energeoalliance.org::62f2a82d-9bdf-4e66-8a86-3dbdfc8c647e" providerId="AD" clId="Web-{54C09DC7-656F-5336-79FF-573745D8AF9F}" dt="2024-09-27T15:52:50.953" v="29" actId="20577"/>
          <ac:spMkLst>
            <pc:docMk/>
            <pc:sldMk cId="3749071699" sldId="2147472354"/>
            <ac:spMk id="6" creationId="{8940EBE9-A206-059E-BF7C-DB9634E7F8AF}"/>
          </ac:spMkLst>
        </pc:spChg>
        <pc:spChg chg="mod">
          <ac:chgData name="Michela Fumagalli" userId="S::mfumagalli@energeoalliance.org::62f2a82d-9bdf-4e66-8a86-3dbdfc8c647e" providerId="AD" clId="Web-{54C09DC7-656F-5336-79FF-573745D8AF9F}" dt="2024-09-27T15:52:54.156" v="30" actId="20577"/>
          <ac:spMkLst>
            <pc:docMk/>
            <pc:sldMk cId="3749071699" sldId="2147472354"/>
            <ac:spMk id="7" creationId="{01B4264D-3957-DE47-BE72-A6292D27D2CA}"/>
          </ac:spMkLst>
        </pc:spChg>
      </pc:sldChg>
      <pc:sldChg chg="modSp modCm">
        <pc:chgData name="Michela Fumagalli" userId="S::mfumagalli@energeoalliance.org::62f2a82d-9bdf-4e66-8a86-3dbdfc8c647e" providerId="AD" clId="Web-{54C09DC7-656F-5336-79FF-573745D8AF9F}" dt="2024-09-27T15:53:44.190" v="39" actId="20577"/>
        <pc:sldMkLst>
          <pc:docMk/>
          <pc:sldMk cId="2046142820" sldId="2147472355"/>
        </pc:sldMkLst>
        <pc:spChg chg="mod">
          <ac:chgData name="Michela Fumagalli" userId="S::mfumagalli@energeoalliance.org::62f2a82d-9bdf-4e66-8a86-3dbdfc8c647e" providerId="AD" clId="Web-{54C09DC7-656F-5336-79FF-573745D8AF9F}" dt="2024-09-27T15:53:44.190" v="39" actId="20577"/>
          <ac:spMkLst>
            <pc:docMk/>
            <pc:sldMk cId="2046142820" sldId="2147472355"/>
            <ac:spMk id="11" creationId="{1C170380-D1C6-B860-757A-009D2341E809}"/>
          </ac:spMkLst>
        </pc:spChg>
        <pc:extLst>
          <p:ext xmlns:p="http://schemas.openxmlformats.org/presentationml/2006/main" uri="{D6D511B9-2390-475A-947B-AFAB55BFBCF1}">
            <pc226:cmChg xmlns:pc226="http://schemas.microsoft.com/office/powerpoint/2022/06/main/command" chg="mod">
              <pc226:chgData name="Michela Fumagalli" userId="S::mfumagalli@energeoalliance.org::62f2a82d-9bdf-4e66-8a86-3dbdfc8c647e" providerId="AD" clId="Web-{54C09DC7-656F-5336-79FF-573745D8AF9F}" dt="2024-09-27T15:53:43.455" v="38" actId="20577"/>
              <pc2:cmMkLst xmlns:pc2="http://schemas.microsoft.com/office/powerpoint/2019/9/main/command">
                <pc:docMk/>
                <pc:sldMk cId="2046142820" sldId="2147472355"/>
                <pc2:cmMk id="{43CF8124-D213-4C9D-B0D8-AC2102B5BB7A}"/>
              </pc2:cmMkLst>
            </pc226:cmChg>
          </p:ext>
        </pc:extLst>
      </pc:sldChg>
    </pc:docChg>
  </pc:docChgLst>
</pc:chgInfo>
</file>

<file path=ppt/comments/modernComment_7FFFD3E9_B1E1FC2B.xml><?xml version="1.0" encoding="utf-8"?>
<p188:cmLst xmlns:a="http://schemas.openxmlformats.org/drawingml/2006/main" xmlns:r="http://schemas.openxmlformats.org/officeDocument/2006/relationships" xmlns:p188="http://schemas.microsoft.com/office/powerpoint/2018/8/main">
  <p188:cm id="{904ECDBF-6347-4101-89A6-E56A9214A573}" authorId="{C2C2030B-824B-E6C0-095C-9D57B71D3D5A}" created="2024-09-27T15:54:27.843">
    <ac:txMkLst xmlns:ac="http://schemas.microsoft.com/office/drawing/2013/main/command">
      <pc:docMk xmlns:pc="http://schemas.microsoft.com/office/powerpoint/2013/main/command"/>
      <pc:sldMk xmlns:pc="http://schemas.microsoft.com/office/powerpoint/2013/main/command" cId="2984377387" sldId="2147472361"/>
      <ac:spMk id="2" creationId="{336F40E9-F496-305A-5DBA-37B279668082}"/>
      <ac:txMk cp="10" len="17">
        <ac:context len="28" hash="3201751952"/>
      </ac:txMk>
    </ac:txMkLst>
    <p188:pos x="6718986" y="365125"/>
    <p188:txBody>
      <a:bodyPr/>
      <a:lstStyle/>
      <a:p>
        <a:r>
          <a:rPr lang="en-US"/>
          <a:t>Should we include acceptable file types:  .MP4, .WMV, etc.?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A8502-93D8-4589-AD58-6D9E2B56D649}"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7F2D0-8B01-4A97-BAC8-AE5A0D14F4F3}" type="slidenum">
              <a:rPr lang="en-US" smtClean="0"/>
              <a:t>‹#›</a:t>
            </a:fld>
            <a:endParaRPr lang="en-US"/>
          </a:p>
        </p:txBody>
      </p:sp>
    </p:spTree>
    <p:extLst>
      <p:ext uri="{BB962C8B-B14F-4D97-AF65-F5344CB8AC3E}">
        <p14:creationId xmlns:p14="http://schemas.microsoft.com/office/powerpoint/2010/main" val="1651640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07F2D0-8B01-4A97-BAC8-AE5A0D14F4F3}" type="slidenum">
              <a:rPr lang="en-US" smtClean="0"/>
              <a:t>5</a:t>
            </a:fld>
            <a:endParaRPr lang="en-US"/>
          </a:p>
        </p:txBody>
      </p:sp>
    </p:spTree>
    <p:extLst>
      <p:ext uri="{BB962C8B-B14F-4D97-AF65-F5344CB8AC3E}">
        <p14:creationId xmlns:p14="http://schemas.microsoft.com/office/powerpoint/2010/main" val="2599555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customXml" Target="../../customXml/item30.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customXml" Target="../../customXml/item50.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customXml" Target="../../customXml/item52.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customXml" Target="../../customXml/item6.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2.xml"/><Relationship Id="rId1" Type="http://schemas.openxmlformats.org/officeDocument/2006/relationships/customXml" Target="../../customXml/item1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customXml" Target="../../customXml/item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customXml" Target="../../customXml/item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2.xml"/><Relationship Id="rId1" Type="http://schemas.openxmlformats.org/officeDocument/2006/relationships/customXml" Target="../../customXml/item4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2.xml"/><Relationship Id="rId1" Type="http://schemas.openxmlformats.org/officeDocument/2006/relationships/customXml" Target="../../customXml/item16.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customXml" Target="../../customXml/item1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customXml" Target="../../customXml/item3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customXml" Target="../../customXml/item1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customXml" Target="../../customXml/item3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customXml" Target="../../customXml/item2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customXml" Target="../../customXml/item2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customXml" Target="../../customXml/item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Master" Target="../slideMasters/slideMaster2.xml"/><Relationship Id="rId7" Type="http://schemas.openxmlformats.org/officeDocument/2006/relationships/image" Target="../media/image30.svg"/><Relationship Id="rId2" Type="http://schemas.openxmlformats.org/officeDocument/2006/relationships/customXml" Target="../../customXml/item55.xml"/><Relationship Id="rId1" Type="http://schemas.openxmlformats.org/officeDocument/2006/relationships/customXml" Target="../../customXml/item29.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Master" Target="../slideMasters/slideMaster2.xml"/><Relationship Id="rId1" Type="http://schemas.openxmlformats.org/officeDocument/2006/relationships/customXml" Target="../../customXml/item8.xml"/><Relationship Id="rId4" Type="http://schemas.openxmlformats.org/officeDocument/2006/relationships/image" Target="../media/image3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8.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customXml" Target="../../customXml/item38.xml"/><Relationship Id="rId4"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customXml" Target="../../customXml/item28.xml"/><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customXml" Target="../../customXml/item4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Master" Target="../slideMasters/slideMaster2.xml"/><Relationship Id="rId1" Type="http://schemas.openxmlformats.org/officeDocument/2006/relationships/customXml" Target="../../customXml/item9.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4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05DF87-9247-493F-9415-93FB1BDC9B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2" y="0"/>
            <a:ext cx="12190615" cy="6858000"/>
          </a:xfrm>
          <a:prstGeom prst="rect">
            <a:avLst/>
          </a:prstGeom>
        </p:spPr>
      </p:pic>
      <p:sp>
        <p:nvSpPr>
          <p:cNvPr id="2" name="Title 1">
            <a:extLst>
              <a:ext uri="{FF2B5EF4-FFF2-40B4-BE49-F238E27FC236}">
                <a16:creationId xmlns:a16="http://schemas.microsoft.com/office/drawing/2014/main" id="{00541B08-230F-4D85-A926-FB062E93B76B}"/>
              </a:ext>
            </a:extLst>
          </p:cNvPr>
          <p:cNvSpPr>
            <a:spLocks noGrp="1"/>
          </p:cNvSpPr>
          <p:nvPr>
            <p:ph type="ctrTitle"/>
          </p:nvPr>
        </p:nvSpPr>
        <p:spPr>
          <a:xfrm>
            <a:off x="1117599" y="904649"/>
            <a:ext cx="6139543" cy="2387600"/>
          </a:xfrm>
        </p:spPr>
        <p:txBody>
          <a:bodyPr anchor="b">
            <a:normAutofit/>
          </a:bodyPr>
          <a:lstStyle>
            <a:lvl1pPr algn="l">
              <a:defRPr sz="54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28F6DF0-1453-403D-ACA6-69E047EEF48E}"/>
              </a:ext>
            </a:extLst>
          </p:cNvPr>
          <p:cNvSpPr>
            <a:spLocks noGrp="1"/>
          </p:cNvSpPr>
          <p:nvPr>
            <p:ph type="subTitle" idx="1"/>
          </p:nvPr>
        </p:nvSpPr>
        <p:spPr>
          <a:xfrm>
            <a:off x="1117600" y="3384324"/>
            <a:ext cx="6139542" cy="62161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7229EB54-EA22-442B-A376-163E7EF5BD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937709" y="1126897"/>
            <a:ext cx="2860152" cy="1069650"/>
          </a:xfrm>
          <a:prstGeom prst="rect">
            <a:avLst/>
          </a:prstGeom>
        </p:spPr>
      </p:pic>
      <p:sp>
        <p:nvSpPr>
          <p:cNvPr id="15" name="Date Placeholder 3">
            <a:extLst>
              <a:ext uri="{FF2B5EF4-FFF2-40B4-BE49-F238E27FC236}">
                <a16:creationId xmlns:a16="http://schemas.microsoft.com/office/drawing/2014/main" id="{D4049A2D-4160-479B-8AB1-762618420585}"/>
              </a:ext>
            </a:extLst>
          </p:cNvPr>
          <p:cNvSpPr>
            <a:spLocks noGrp="1"/>
          </p:cNvSpPr>
          <p:nvPr>
            <p:ph type="dt" sz="half" idx="10"/>
          </p:nvPr>
        </p:nvSpPr>
        <p:spPr>
          <a:xfrm>
            <a:off x="1117598" y="5348016"/>
            <a:ext cx="6139541" cy="365125"/>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409240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29DBF-9272-4A62-A8D7-7948AA7689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10002" r="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DBBE0E6-6CCF-40E3-82B5-7D92F52F38F3}"/>
              </a:ext>
            </a:extLst>
          </p:cNvPr>
          <p:cNvSpPr/>
          <p:nvPr userDrawn="1"/>
        </p:nvSpPr>
        <p:spPr>
          <a:xfrm>
            <a:off x="0" y="0"/>
            <a:ext cx="12192000" cy="6858000"/>
          </a:xfrm>
          <a:prstGeom prst="rect">
            <a:avLst/>
          </a:prstGeom>
          <a:gradFill flip="none" rotWithShape="1">
            <a:gsLst>
              <a:gs pos="0">
                <a:schemeClr val="accent1">
                  <a:alpha val="82000"/>
                </a:schemeClr>
              </a:gs>
              <a:gs pos="100000">
                <a:schemeClr val="accent5">
                  <a:alpha val="63000"/>
                </a:schemeClr>
              </a:gs>
              <a:gs pos="76108">
                <a:srgbClr val="19B0A3">
                  <a:alpha val="59000"/>
                </a:srgbClr>
              </a:gs>
              <a:gs pos="28000">
                <a:srgbClr val="0085C6">
                  <a:alpha val="75000"/>
                </a:srgbClr>
              </a:gs>
              <a:gs pos="56000">
                <a:schemeClr val="accent2">
                  <a:alpha val="6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435EBE8-8CD9-4FD4-8E10-87E9C03249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854831" y="5704354"/>
            <a:ext cx="2108985" cy="788726"/>
          </a:xfrm>
          <a:prstGeom prst="rect">
            <a:avLst/>
          </a:prstGeom>
        </p:spPr>
      </p:pic>
      <p:sp>
        <p:nvSpPr>
          <p:cNvPr id="7" name="Title 1">
            <a:extLst>
              <a:ext uri="{FF2B5EF4-FFF2-40B4-BE49-F238E27FC236}">
                <a16:creationId xmlns:a16="http://schemas.microsoft.com/office/drawing/2014/main" id="{DE8D2390-E921-4DAF-822A-A94F46B9040A}"/>
              </a:ext>
            </a:extLst>
          </p:cNvPr>
          <p:cNvSpPr>
            <a:spLocks noGrp="1"/>
          </p:cNvSpPr>
          <p:nvPr>
            <p:ph type="title" hasCustomPrompt="1"/>
          </p:nvPr>
        </p:nvSpPr>
        <p:spPr>
          <a:xfrm>
            <a:off x="658186" y="657225"/>
            <a:ext cx="5137836" cy="1273175"/>
          </a:xfrm>
        </p:spPr>
        <p:txBody>
          <a:bodyPr/>
          <a:lstStyle>
            <a:lvl1pPr>
              <a:defRPr>
                <a:solidFill>
                  <a:schemeClr val="bg1"/>
                </a:solidFill>
              </a:defRPr>
            </a:lvl1pPr>
          </a:lstStyle>
          <a:p>
            <a:r>
              <a:rPr lang="en-US"/>
              <a:t>Click to edit </a:t>
            </a:r>
            <a:br>
              <a:rPr lang="en-US"/>
            </a:br>
            <a:r>
              <a:rPr lang="en-US"/>
              <a:t>Master title style</a:t>
            </a:r>
          </a:p>
        </p:txBody>
      </p:sp>
      <p:sp>
        <p:nvSpPr>
          <p:cNvPr id="8" name="Content Placeholder 2">
            <a:extLst>
              <a:ext uri="{FF2B5EF4-FFF2-40B4-BE49-F238E27FC236}">
                <a16:creationId xmlns:a16="http://schemas.microsoft.com/office/drawing/2014/main" id="{71F46A2C-4172-4C60-884D-987656234127}"/>
              </a:ext>
            </a:extLst>
          </p:cNvPr>
          <p:cNvSpPr>
            <a:spLocks noGrp="1"/>
          </p:cNvSpPr>
          <p:nvPr>
            <p:ph idx="1"/>
          </p:nvPr>
        </p:nvSpPr>
        <p:spPr>
          <a:xfrm>
            <a:off x="658186" y="2184399"/>
            <a:ext cx="8320714" cy="3840843"/>
          </a:xfr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8942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29DBF-9272-4A62-A8D7-7948AA7689A2}"/>
              </a:ext>
            </a:extLst>
          </p:cNvPr>
          <p:cNvPicPr>
            <a:picLocks noChangeAspect="1"/>
          </p:cNvPicPr>
          <p:nvPr userDrawn="1"/>
        </p:nvPicPr>
        <p:blipFill>
          <a:blip r:embed="rId2">
            <a:extLst>
              <a:ext uri="{28A0092B-C50C-407E-A947-70E740481C1C}">
                <a14:useLocalDpi xmlns:a14="http://schemas.microsoft.com/office/drawing/2010/main" val="0"/>
              </a:ext>
            </a:extLst>
          </a:blip>
          <a:srcRect t="3" b="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DBBE0E6-6CCF-40E3-82B5-7D92F52F38F3}"/>
              </a:ext>
            </a:extLst>
          </p:cNvPr>
          <p:cNvSpPr/>
          <p:nvPr userDrawn="1"/>
        </p:nvSpPr>
        <p:spPr>
          <a:xfrm>
            <a:off x="0" y="0"/>
            <a:ext cx="12192000" cy="6858000"/>
          </a:xfrm>
          <a:prstGeom prst="rect">
            <a:avLst/>
          </a:prstGeom>
          <a:gradFill flip="none" rotWithShape="1">
            <a:gsLst>
              <a:gs pos="0">
                <a:schemeClr val="accent1">
                  <a:alpha val="82000"/>
                </a:schemeClr>
              </a:gs>
              <a:gs pos="100000">
                <a:schemeClr val="accent5">
                  <a:alpha val="63000"/>
                </a:schemeClr>
              </a:gs>
              <a:gs pos="76108">
                <a:srgbClr val="19B0A3">
                  <a:alpha val="59000"/>
                </a:srgbClr>
              </a:gs>
              <a:gs pos="28000">
                <a:srgbClr val="0085C6">
                  <a:alpha val="75000"/>
                </a:srgbClr>
              </a:gs>
              <a:gs pos="56000">
                <a:schemeClr val="accent2">
                  <a:alpha val="6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4AB1ABF-9ED8-44DA-A1F3-CBB40B47C8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863458" y="5712894"/>
            <a:ext cx="2040242" cy="763017"/>
          </a:xfrm>
          <a:prstGeom prst="rect">
            <a:avLst/>
          </a:prstGeom>
        </p:spPr>
      </p:pic>
      <p:sp>
        <p:nvSpPr>
          <p:cNvPr id="6" name="Title 1">
            <a:extLst>
              <a:ext uri="{FF2B5EF4-FFF2-40B4-BE49-F238E27FC236}">
                <a16:creationId xmlns:a16="http://schemas.microsoft.com/office/drawing/2014/main" id="{1B97940B-6D14-4165-9F5E-7818FF272B0B}"/>
              </a:ext>
            </a:extLst>
          </p:cNvPr>
          <p:cNvSpPr>
            <a:spLocks noGrp="1"/>
          </p:cNvSpPr>
          <p:nvPr>
            <p:ph type="title" hasCustomPrompt="1"/>
          </p:nvPr>
        </p:nvSpPr>
        <p:spPr>
          <a:xfrm>
            <a:off x="658186" y="657225"/>
            <a:ext cx="5137836" cy="1273175"/>
          </a:xfrm>
        </p:spPr>
        <p:txBody>
          <a:bodyPr/>
          <a:lstStyle>
            <a:lvl1pPr>
              <a:defRPr>
                <a:solidFill>
                  <a:schemeClr val="bg1"/>
                </a:solidFill>
              </a:defRPr>
            </a:lvl1pPr>
          </a:lstStyle>
          <a:p>
            <a:r>
              <a:rPr lang="en-US"/>
              <a:t>Click to edit </a:t>
            </a:r>
            <a:br>
              <a:rPr lang="en-US"/>
            </a:br>
            <a:r>
              <a:rPr lang="en-US"/>
              <a:t>Master title style</a:t>
            </a:r>
          </a:p>
        </p:txBody>
      </p:sp>
      <p:sp>
        <p:nvSpPr>
          <p:cNvPr id="7" name="Content Placeholder 2">
            <a:extLst>
              <a:ext uri="{FF2B5EF4-FFF2-40B4-BE49-F238E27FC236}">
                <a16:creationId xmlns:a16="http://schemas.microsoft.com/office/drawing/2014/main" id="{F8BB2D52-7C99-4816-B589-B4D4810051F5}"/>
              </a:ext>
            </a:extLst>
          </p:cNvPr>
          <p:cNvSpPr>
            <a:spLocks noGrp="1"/>
          </p:cNvSpPr>
          <p:nvPr>
            <p:ph idx="1"/>
          </p:nvPr>
        </p:nvSpPr>
        <p:spPr>
          <a:xfrm>
            <a:off x="658186" y="2184399"/>
            <a:ext cx="8320714" cy="3840843"/>
          </a:xfr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3398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w/ Imag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E72CC02-08F6-4409-94B3-AF450F5E6048}"/>
              </a:ext>
            </a:extLst>
          </p:cNvPr>
          <p:cNvSpPr/>
          <p:nvPr userDrawn="1"/>
        </p:nvSpPr>
        <p:spPr>
          <a:xfrm>
            <a:off x="0" y="0"/>
            <a:ext cx="12193400" cy="6858000"/>
          </a:xfrm>
          <a:custGeom>
            <a:avLst/>
            <a:gdLst>
              <a:gd name="connsiteX0" fmla="*/ 228601 w 13817600"/>
              <a:gd name="connsiteY0" fmla="*/ 228600 h 7772400"/>
              <a:gd name="connsiteX1" fmla="*/ 228601 w 13817600"/>
              <a:gd name="connsiteY1" fmla="*/ 6629400 h 7772400"/>
              <a:gd name="connsiteX2" fmla="*/ 13589000 w 13817600"/>
              <a:gd name="connsiteY2" fmla="*/ 6629400 h 7772400"/>
              <a:gd name="connsiteX3" fmla="*/ 13589000 w 13817600"/>
              <a:gd name="connsiteY3" fmla="*/ 5599114 h 7772400"/>
              <a:gd name="connsiteX4" fmla="*/ 2412999 w 13817600"/>
              <a:gd name="connsiteY4" fmla="*/ 5599114 h 7772400"/>
              <a:gd name="connsiteX5" fmla="*/ 2412999 w 13817600"/>
              <a:gd name="connsiteY5" fmla="*/ 2282825 h 7772400"/>
              <a:gd name="connsiteX6" fmla="*/ 13589000 w 13817600"/>
              <a:gd name="connsiteY6" fmla="*/ 2282825 h 7772400"/>
              <a:gd name="connsiteX7" fmla="*/ 13589000 w 13817600"/>
              <a:gd name="connsiteY7" fmla="*/ 228600 h 7772400"/>
              <a:gd name="connsiteX8" fmla="*/ 1 w 13817600"/>
              <a:gd name="connsiteY8" fmla="*/ 0 h 7772400"/>
              <a:gd name="connsiteX9" fmla="*/ 228601 w 13817600"/>
              <a:gd name="connsiteY9" fmla="*/ 0 h 7772400"/>
              <a:gd name="connsiteX10" fmla="*/ 13589000 w 13817600"/>
              <a:gd name="connsiteY10" fmla="*/ 0 h 7772400"/>
              <a:gd name="connsiteX11" fmla="*/ 13817600 w 13817600"/>
              <a:gd name="connsiteY11" fmla="*/ 0 h 7772400"/>
              <a:gd name="connsiteX12" fmla="*/ 13817600 w 13817600"/>
              <a:gd name="connsiteY12" fmla="*/ 7772400 h 7772400"/>
              <a:gd name="connsiteX13" fmla="*/ 13816584 w 13817600"/>
              <a:gd name="connsiteY13" fmla="*/ 7772400 h 7772400"/>
              <a:gd name="connsiteX14" fmla="*/ 13589000 w 13817600"/>
              <a:gd name="connsiteY14" fmla="*/ 7772400 h 7772400"/>
              <a:gd name="connsiteX15" fmla="*/ 228601 w 13817600"/>
              <a:gd name="connsiteY15" fmla="*/ 7772400 h 7772400"/>
              <a:gd name="connsiteX16" fmla="*/ 1 w 13817600"/>
              <a:gd name="connsiteY16" fmla="*/ 7772400 h 7772400"/>
              <a:gd name="connsiteX17" fmla="*/ 0 w 13817600"/>
              <a:gd name="connsiteY17" fmla="*/ 7772400 h 7772400"/>
              <a:gd name="connsiteX18" fmla="*/ 0 w 13817600"/>
              <a:gd name="connsiteY18" fmla="*/ 6629400 h 7772400"/>
              <a:gd name="connsiteX19" fmla="*/ 1 w 13817600"/>
              <a:gd name="connsiteY19" fmla="*/ 6629400 h 7772400"/>
              <a:gd name="connsiteX20" fmla="*/ 1 w 13817600"/>
              <a:gd name="connsiteY20" fmla="*/ 228600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17600" h="7772400">
                <a:moveTo>
                  <a:pt x="228601" y="228600"/>
                </a:moveTo>
                <a:lnTo>
                  <a:pt x="228601" y="6629400"/>
                </a:lnTo>
                <a:lnTo>
                  <a:pt x="13589000" y="6629400"/>
                </a:lnTo>
                <a:lnTo>
                  <a:pt x="13589000" y="5599114"/>
                </a:lnTo>
                <a:lnTo>
                  <a:pt x="2412999" y="5599114"/>
                </a:lnTo>
                <a:lnTo>
                  <a:pt x="2412999" y="2282825"/>
                </a:lnTo>
                <a:lnTo>
                  <a:pt x="13589000" y="2282825"/>
                </a:lnTo>
                <a:lnTo>
                  <a:pt x="13589000" y="228600"/>
                </a:lnTo>
                <a:close/>
                <a:moveTo>
                  <a:pt x="1" y="0"/>
                </a:moveTo>
                <a:lnTo>
                  <a:pt x="228601" y="0"/>
                </a:lnTo>
                <a:lnTo>
                  <a:pt x="13589000" y="0"/>
                </a:lnTo>
                <a:lnTo>
                  <a:pt x="13817600" y="0"/>
                </a:lnTo>
                <a:lnTo>
                  <a:pt x="13817600" y="7772400"/>
                </a:lnTo>
                <a:lnTo>
                  <a:pt x="13816584" y="7772400"/>
                </a:lnTo>
                <a:lnTo>
                  <a:pt x="13589000" y="7772400"/>
                </a:lnTo>
                <a:lnTo>
                  <a:pt x="228601" y="7772400"/>
                </a:lnTo>
                <a:lnTo>
                  <a:pt x="1" y="7772400"/>
                </a:lnTo>
                <a:lnTo>
                  <a:pt x="0" y="7772400"/>
                </a:lnTo>
                <a:lnTo>
                  <a:pt x="0" y="6629400"/>
                </a:lnTo>
                <a:lnTo>
                  <a:pt x="1" y="6629400"/>
                </a:lnTo>
                <a:lnTo>
                  <a:pt x="1" y="228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88"/>
          </a:p>
        </p:txBody>
      </p:sp>
      <p:pic>
        <p:nvPicPr>
          <p:cNvPr id="20" name="Picture 19">
            <a:extLst>
              <a:ext uri="{FF2B5EF4-FFF2-40B4-BE49-F238E27FC236}">
                <a16:creationId xmlns:a16="http://schemas.microsoft.com/office/drawing/2014/main" id="{177E5C69-62C8-1D46-A3F4-C570BF46B4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459" y="6146427"/>
            <a:ext cx="1540985" cy="308162"/>
          </a:xfrm>
          <a:prstGeom prst="rect">
            <a:avLst/>
          </a:prstGeom>
        </p:spPr>
      </p:pic>
      <p:sp>
        <p:nvSpPr>
          <p:cNvPr id="21" name="Subtitle 2">
            <a:extLst>
              <a:ext uri="{FF2B5EF4-FFF2-40B4-BE49-F238E27FC236}">
                <a16:creationId xmlns:a16="http://schemas.microsoft.com/office/drawing/2014/main" id="{B07E6A9B-3E43-694D-880E-A5A28E64B835}"/>
              </a:ext>
            </a:extLst>
          </p:cNvPr>
          <p:cNvSpPr>
            <a:spLocks noGrp="1"/>
          </p:cNvSpPr>
          <p:nvPr userDrawn="1">
            <p:ph type="subTitle" idx="1" hasCustomPrompt="1"/>
          </p:nvPr>
        </p:nvSpPr>
        <p:spPr>
          <a:xfrm>
            <a:off x="4272682" y="3702609"/>
            <a:ext cx="7515860" cy="962305"/>
          </a:xfrm>
          <a:prstGeom prst="rect">
            <a:avLst/>
          </a:prstGeom>
        </p:spPr>
        <p:txBody>
          <a:bodyPr wrap="square" lIns="0" tIns="0" rIns="0" bIns="0">
            <a:noAutofit/>
          </a:bodyPr>
          <a:lstStyle>
            <a:lvl1pPr marL="0" indent="0" algn="l">
              <a:lnSpc>
                <a:spcPct val="110000"/>
              </a:lnSpc>
              <a:buNone/>
              <a:defRPr lang="en-US" sz="2118" b="0" strike="noStrike" smtClean="0">
                <a:solidFill>
                  <a:schemeClr val="tx2"/>
                </a:solidFill>
                <a:effectLst/>
                <a:latin typeface="Calibri" panose="020F0502020204030204" pitchFamily="34" charset="0"/>
                <a:cs typeface="Calibri" panose="020F0502020204030204" pitchFamily="34" charset="0"/>
              </a:defRPr>
            </a:lvl1pPr>
            <a:lvl2pPr marL="403425" indent="0" algn="ctr">
              <a:buNone/>
              <a:defRPr sz="1765"/>
            </a:lvl2pPr>
            <a:lvl3pPr marL="806852" indent="0" algn="ctr">
              <a:buNone/>
              <a:defRPr sz="1588"/>
            </a:lvl3pPr>
            <a:lvl4pPr marL="1210277" indent="0" algn="ctr">
              <a:buNone/>
              <a:defRPr sz="1412"/>
            </a:lvl4pPr>
            <a:lvl5pPr marL="1613702" indent="0" algn="ctr">
              <a:buNone/>
              <a:defRPr sz="1412"/>
            </a:lvl5pPr>
            <a:lvl6pPr marL="2017128" indent="0" algn="ctr">
              <a:buNone/>
              <a:defRPr sz="1412"/>
            </a:lvl6pPr>
            <a:lvl7pPr marL="2420554" indent="0" algn="ctr">
              <a:buNone/>
              <a:defRPr sz="1412"/>
            </a:lvl7pPr>
            <a:lvl8pPr marL="2823978" indent="0" algn="ctr">
              <a:buNone/>
              <a:defRPr sz="1412"/>
            </a:lvl8pPr>
            <a:lvl9pPr marL="3227404" indent="0" algn="ctr">
              <a:buNone/>
              <a:defRPr sz="1412"/>
            </a:lvl9pPr>
          </a:lstStyle>
          <a:p>
            <a:r>
              <a:rPr lang="en-US">
                <a:effectLst/>
                <a:latin typeface="Calibri" panose="020F0502020204030204" pitchFamily="34" charset="0"/>
              </a:rPr>
              <a:t>Insert client focus title – short description relevant to the client situation</a:t>
            </a:r>
          </a:p>
        </p:txBody>
      </p:sp>
      <p:sp>
        <p:nvSpPr>
          <p:cNvPr id="22" name="Title 1">
            <a:extLst>
              <a:ext uri="{FF2B5EF4-FFF2-40B4-BE49-F238E27FC236}">
                <a16:creationId xmlns:a16="http://schemas.microsoft.com/office/drawing/2014/main" id="{3F4023A9-21F5-004D-8603-0FFBFAF0F573}"/>
              </a:ext>
            </a:extLst>
          </p:cNvPr>
          <p:cNvSpPr>
            <a:spLocks noGrp="1"/>
          </p:cNvSpPr>
          <p:nvPr userDrawn="1">
            <p:ph type="title" hasCustomPrompt="1"/>
          </p:nvPr>
        </p:nvSpPr>
        <p:spPr>
          <a:xfrm>
            <a:off x="4272682" y="2488174"/>
            <a:ext cx="7515860" cy="1214438"/>
          </a:xfrm>
          <a:prstGeom prst="rect">
            <a:avLst/>
          </a:prstGeom>
        </p:spPr>
        <p:txBody>
          <a:bodyPr wrap="square" lIns="0" tIns="0" rIns="0" bIns="0" anchor="ctr" anchorCtr="0">
            <a:noAutofit/>
          </a:bodyPr>
          <a:lstStyle>
            <a:lvl1pPr>
              <a:defRPr sz="2824" b="1" strike="noStrike">
                <a:solidFill>
                  <a:schemeClr val="accent2"/>
                </a:solidFill>
                <a:latin typeface="Calibri" panose="020F0502020204030204" pitchFamily="34" charset="0"/>
                <a:cs typeface="Calibri" panose="020F0502020204030204" pitchFamily="34" charset="0"/>
              </a:defRPr>
            </a:lvl1pPr>
          </a:lstStyle>
          <a:p>
            <a:r>
              <a:rPr lang="en-US"/>
              <a:t>Insert presentation title reflecting product or industry</a:t>
            </a:r>
          </a:p>
        </p:txBody>
      </p:sp>
      <p:sp>
        <p:nvSpPr>
          <p:cNvPr id="23" name="Text Placeholder 20">
            <a:extLst>
              <a:ext uri="{FF2B5EF4-FFF2-40B4-BE49-F238E27FC236}">
                <a16:creationId xmlns:a16="http://schemas.microsoft.com/office/drawing/2014/main" id="{88A18A43-D460-A34F-8536-8590830E746F}"/>
              </a:ext>
            </a:extLst>
          </p:cNvPr>
          <p:cNvSpPr>
            <a:spLocks noGrp="1"/>
          </p:cNvSpPr>
          <p:nvPr userDrawn="1">
            <p:ph type="body" sz="quarter" idx="12" hasCustomPrompt="1"/>
          </p:nvPr>
        </p:nvSpPr>
        <p:spPr>
          <a:xfrm>
            <a:off x="4272682" y="2021836"/>
            <a:ext cx="7515860" cy="440087"/>
          </a:xfrm>
          <a:prstGeom prst="rect">
            <a:avLst/>
          </a:prstGeom>
          <a:noFill/>
        </p:spPr>
        <p:txBody>
          <a:bodyPr wrap="square" lIns="0" tIns="0" rIns="0" bIns="0" anchor="b"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sz="1588" b="1" i="0" strike="noStrike">
                <a:solidFill>
                  <a:schemeClr val="accent2"/>
                </a:solidFill>
                <a:latin typeface="Calibri" panose="020F0502020204030204" pitchFamily="34" charset="0"/>
                <a:cs typeface="Calibri" panose="020F0502020204030204" pitchFamily="34" charset="0"/>
              </a:defRPr>
            </a:lvl1pPr>
          </a:lstStyle>
          <a:p>
            <a:r>
              <a:rPr lang="en-US"/>
              <a:t>Presentation to [insert client name]</a:t>
            </a:r>
          </a:p>
        </p:txBody>
      </p:sp>
      <p:sp>
        <p:nvSpPr>
          <p:cNvPr id="6" name="Text Placeholder 5">
            <a:extLst>
              <a:ext uri="{FF2B5EF4-FFF2-40B4-BE49-F238E27FC236}">
                <a16:creationId xmlns:a16="http://schemas.microsoft.com/office/drawing/2014/main" id="{C7DE5801-68AA-914F-9405-0357EDFD4D21}"/>
              </a:ext>
            </a:extLst>
          </p:cNvPr>
          <p:cNvSpPr>
            <a:spLocks noGrp="1"/>
          </p:cNvSpPr>
          <p:nvPr userDrawn="1">
            <p:ph type="body" sz="quarter" idx="17" hasCustomPrompt="1"/>
          </p:nvPr>
        </p:nvSpPr>
        <p:spPr>
          <a:xfrm>
            <a:off x="4270889" y="6192539"/>
            <a:ext cx="7512390" cy="308162"/>
          </a:xfrm>
        </p:spPr>
        <p:txBody>
          <a:bodyPr anchor="b"/>
          <a:lstStyle>
            <a:lvl1pPr marL="0" indent="0" algn="r" defTabSz="403425" rtl="0" eaLnBrk="1" latinLnBrk="0" hangingPunct="1">
              <a:buNone/>
              <a:defRPr lang="en-US" sz="1235" kern="1200" dirty="0">
                <a:solidFill>
                  <a:schemeClr val="tx2"/>
                </a:solidFill>
                <a:latin typeface="+mn-lt"/>
                <a:ea typeface="+mn-ea"/>
                <a:cs typeface="+mn-cs"/>
              </a:defRPr>
            </a:lvl1pPr>
          </a:lstStyle>
          <a:p>
            <a:pPr lvl="0"/>
            <a:r>
              <a:rPr lang="en-US"/>
              <a:t>Edit Date</a:t>
            </a:r>
          </a:p>
        </p:txBody>
      </p:sp>
      <p:pic>
        <p:nvPicPr>
          <p:cNvPr id="27" name="Picture 26">
            <a:extLst>
              <a:ext uri="{FF2B5EF4-FFF2-40B4-BE49-F238E27FC236}">
                <a16:creationId xmlns:a16="http://schemas.microsoft.com/office/drawing/2014/main" id="{6FAE6BBD-333F-F948-A91F-0B5CA0B5A7C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60692" y="2279675"/>
            <a:ext cx="1066895" cy="340033"/>
          </a:xfrm>
          <a:prstGeom prst="rect">
            <a:avLst/>
          </a:prstGeom>
        </p:spPr>
      </p:pic>
    </p:spTree>
    <p:custDataLst>
      <p:custData r:id="rId1"/>
    </p:custDataLst>
    <p:extLst>
      <p:ext uri="{BB962C8B-B14F-4D97-AF65-F5344CB8AC3E}">
        <p14:creationId xmlns:p14="http://schemas.microsoft.com/office/powerpoint/2010/main" val="387279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w/o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3917B3-30EB-3142-9BAE-4C78C2D780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459" y="6146427"/>
            <a:ext cx="1540985" cy="308162"/>
          </a:xfrm>
          <a:prstGeom prst="rect">
            <a:avLst/>
          </a:prstGeom>
        </p:spPr>
      </p:pic>
      <p:sp>
        <p:nvSpPr>
          <p:cNvPr id="16" name="Rectangle 15">
            <a:extLst>
              <a:ext uri="{FF2B5EF4-FFF2-40B4-BE49-F238E27FC236}">
                <a16:creationId xmlns:a16="http://schemas.microsoft.com/office/drawing/2014/main" id="{2917B6AB-BB78-FA4E-91ED-496D8F655DB6}"/>
              </a:ext>
            </a:extLst>
          </p:cNvPr>
          <p:cNvSpPr/>
          <p:nvPr userDrawn="1"/>
        </p:nvSpPr>
        <p:spPr>
          <a:xfrm>
            <a:off x="2129362" y="1327198"/>
            <a:ext cx="10064038" cy="2173941"/>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88"/>
          </a:p>
        </p:txBody>
      </p:sp>
      <p:sp>
        <p:nvSpPr>
          <p:cNvPr id="9" name="Subtitle 2">
            <a:extLst>
              <a:ext uri="{FF2B5EF4-FFF2-40B4-BE49-F238E27FC236}">
                <a16:creationId xmlns:a16="http://schemas.microsoft.com/office/drawing/2014/main" id="{68625BA8-099B-6E44-8541-0F81B5D8CCDB}"/>
              </a:ext>
            </a:extLst>
          </p:cNvPr>
          <p:cNvSpPr>
            <a:spLocks noGrp="1"/>
          </p:cNvSpPr>
          <p:nvPr userDrawn="1">
            <p:ph type="subTitle" idx="1" hasCustomPrompt="1"/>
          </p:nvPr>
        </p:nvSpPr>
        <p:spPr>
          <a:xfrm>
            <a:off x="4271133" y="3778008"/>
            <a:ext cx="7512390" cy="2180944"/>
          </a:xfrm>
          <a:prstGeom prst="rect">
            <a:avLst/>
          </a:prstGeom>
        </p:spPr>
        <p:txBody>
          <a:bodyPr lIns="0" tIns="0" rIns="0" bIns="0">
            <a:noAutofit/>
          </a:bodyPr>
          <a:lstStyle>
            <a:lvl1pPr marL="0" indent="0" algn="l">
              <a:lnSpc>
                <a:spcPct val="110000"/>
              </a:lnSpc>
              <a:buNone/>
              <a:defRPr lang="en-US" sz="2118" b="0" smtClean="0">
                <a:solidFill>
                  <a:schemeClr val="tx2"/>
                </a:solidFill>
                <a:effectLst/>
                <a:latin typeface="Calibri" panose="020F0502020204030204" pitchFamily="34" charset="0"/>
                <a:cs typeface="Calibri" panose="020F0502020204030204" pitchFamily="34" charset="0"/>
              </a:defRPr>
            </a:lvl1pPr>
            <a:lvl2pPr marL="403425" indent="0" algn="ctr">
              <a:buNone/>
              <a:defRPr sz="1765"/>
            </a:lvl2pPr>
            <a:lvl3pPr marL="806852" indent="0" algn="ctr">
              <a:buNone/>
              <a:defRPr sz="1588"/>
            </a:lvl3pPr>
            <a:lvl4pPr marL="1210277" indent="0" algn="ctr">
              <a:buNone/>
              <a:defRPr sz="1412"/>
            </a:lvl4pPr>
            <a:lvl5pPr marL="1613702" indent="0" algn="ctr">
              <a:buNone/>
              <a:defRPr sz="1412"/>
            </a:lvl5pPr>
            <a:lvl6pPr marL="2017128" indent="0" algn="ctr">
              <a:buNone/>
              <a:defRPr sz="1412"/>
            </a:lvl6pPr>
            <a:lvl7pPr marL="2420554" indent="0" algn="ctr">
              <a:buNone/>
              <a:defRPr sz="1412"/>
            </a:lvl7pPr>
            <a:lvl8pPr marL="2823978" indent="0" algn="ctr">
              <a:buNone/>
              <a:defRPr sz="1412"/>
            </a:lvl8pPr>
            <a:lvl9pPr marL="3227404" indent="0" algn="ctr">
              <a:buNone/>
              <a:defRPr sz="1412"/>
            </a:lvl9pPr>
          </a:lstStyle>
          <a:p>
            <a:r>
              <a:rPr lang="en-US">
                <a:effectLst/>
                <a:latin typeface="Calibri" panose="020F0502020204030204" pitchFamily="34" charset="0"/>
              </a:rPr>
              <a:t>Insert client focus title – short description relevant to the client situation</a:t>
            </a:r>
          </a:p>
        </p:txBody>
      </p:sp>
      <p:sp>
        <p:nvSpPr>
          <p:cNvPr id="10" name="Title 1">
            <a:extLst>
              <a:ext uri="{FF2B5EF4-FFF2-40B4-BE49-F238E27FC236}">
                <a16:creationId xmlns:a16="http://schemas.microsoft.com/office/drawing/2014/main" id="{B6866B4F-D378-2F4F-B258-F17FF31CC7AA}"/>
              </a:ext>
            </a:extLst>
          </p:cNvPr>
          <p:cNvSpPr>
            <a:spLocks noGrp="1"/>
          </p:cNvSpPr>
          <p:nvPr userDrawn="1">
            <p:ph type="title" hasCustomPrompt="1"/>
          </p:nvPr>
        </p:nvSpPr>
        <p:spPr>
          <a:xfrm>
            <a:off x="4271133" y="1816487"/>
            <a:ext cx="7512390" cy="1210235"/>
          </a:xfrm>
          <a:prstGeom prst="rect">
            <a:avLst/>
          </a:prstGeom>
        </p:spPr>
        <p:txBody>
          <a:bodyPr lIns="0" tIns="0" rIns="0" bIns="0" anchor="ctr" anchorCtr="0">
            <a:noAutofit/>
          </a:bodyPr>
          <a:lstStyle>
            <a:lvl1pPr>
              <a:defRPr sz="2824" b="1" strike="noStrike">
                <a:solidFill>
                  <a:schemeClr val="accent2"/>
                </a:solidFill>
                <a:latin typeface="Calibri" panose="020F0502020204030204" pitchFamily="34" charset="0"/>
                <a:cs typeface="Calibri" panose="020F0502020204030204" pitchFamily="34" charset="0"/>
              </a:defRPr>
            </a:lvl1pPr>
          </a:lstStyle>
          <a:p>
            <a:r>
              <a:rPr lang="en-US"/>
              <a:t>Insert presentation title reflecting product or industry</a:t>
            </a:r>
          </a:p>
        </p:txBody>
      </p:sp>
      <p:sp>
        <p:nvSpPr>
          <p:cNvPr id="14" name="Text Placeholder 20">
            <a:extLst>
              <a:ext uri="{FF2B5EF4-FFF2-40B4-BE49-F238E27FC236}">
                <a16:creationId xmlns:a16="http://schemas.microsoft.com/office/drawing/2014/main" id="{A30644E7-29DF-DA40-918D-42B9615CF51F}"/>
              </a:ext>
            </a:extLst>
          </p:cNvPr>
          <p:cNvSpPr>
            <a:spLocks noGrp="1"/>
          </p:cNvSpPr>
          <p:nvPr userDrawn="1">
            <p:ph type="body" sz="quarter" idx="12" hasCustomPrompt="1"/>
          </p:nvPr>
        </p:nvSpPr>
        <p:spPr>
          <a:xfrm>
            <a:off x="4271133" y="1327631"/>
            <a:ext cx="7512390" cy="421691"/>
          </a:xfrm>
          <a:prstGeom prst="rect">
            <a:avLst/>
          </a:prstGeom>
          <a:noFill/>
        </p:spPr>
        <p:txBody>
          <a:bodyPr wrap="square" lIns="0" tIns="0" rIns="0" bIns="0" anchor="b"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sz="1588" b="1" i="0" strike="noStrike">
                <a:solidFill>
                  <a:schemeClr val="accent2"/>
                </a:solidFill>
                <a:latin typeface="Calibri" panose="020F0502020204030204" pitchFamily="34" charset="0"/>
                <a:cs typeface="Calibri" panose="020F0502020204030204" pitchFamily="34" charset="0"/>
              </a:defRPr>
            </a:lvl1pPr>
          </a:lstStyle>
          <a:p>
            <a:r>
              <a:rPr lang="en-US"/>
              <a:t>Presentation to [Insert Client Name]</a:t>
            </a:r>
          </a:p>
        </p:txBody>
      </p:sp>
      <p:sp>
        <p:nvSpPr>
          <p:cNvPr id="11" name="Text Placeholder 5">
            <a:extLst>
              <a:ext uri="{FF2B5EF4-FFF2-40B4-BE49-F238E27FC236}">
                <a16:creationId xmlns:a16="http://schemas.microsoft.com/office/drawing/2014/main" id="{FA88D37F-31B4-AA47-AD5D-DA42D7C7C98E}"/>
              </a:ext>
            </a:extLst>
          </p:cNvPr>
          <p:cNvSpPr>
            <a:spLocks noGrp="1"/>
          </p:cNvSpPr>
          <p:nvPr userDrawn="1">
            <p:ph type="body" sz="quarter" idx="17" hasCustomPrompt="1"/>
          </p:nvPr>
        </p:nvSpPr>
        <p:spPr>
          <a:xfrm>
            <a:off x="4271133" y="6284323"/>
            <a:ext cx="7512390" cy="217842"/>
          </a:xfrm>
        </p:spPr>
        <p:txBody>
          <a:bodyPr anchor="b"/>
          <a:lstStyle>
            <a:lvl1pPr marL="0" indent="0" algn="l" defTabSz="403425" rtl="0" eaLnBrk="1" latinLnBrk="0" hangingPunct="1">
              <a:buNone/>
              <a:defRPr lang="en-US" sz="1235" kern="1200" dirty="0">
                <a:solidFill>
                  <a:schemeClr val="tx2"/>
                </a:solidFill>
                <a:latin typeface="+mn-lt"/>
                <a:ea typeface="+mn-ea"/>
                <a:cs typeface="+mn-cs"/>
              </a:defRPr>
            </a:lvl1pPr>
          </a:lstStyle>
          <a:p>
            <a:pPr lvl="0"/>
            <a:r>
              <a:rPr lang="en-US"/>
              <a:t>Edit Date</a:t>
            </a:r>
          </a:p>
        </p:txBody>
      </p:sp>
      <p:pic>
        <p:nvPicPr>
          <p:cNvPr id="18" name="Picture 17">
            <a:extLst>
              <a:ext uri="{FF2B5EF4-FFF2-40B4-BE49-F238E27FC236}">
                <a16:creationId xmlns:a16="http://schemas.microsoft.com/office/drawing/2014/main" id="{095318BB-5BA3-5E4E-8E36-053394F29E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81704" y="1564568"/>
            <a:ext cx="1066895" cy="340033"/>
          </a:xfrm>
          <a:prstGeom prst="rect">
            <a:avLst/>
          </a:prstGeom>
        </p:spPr>
      </p:pic>
    </p:spTree>
    <p:custDataLst>
      <p:custData r:id="rId1"/>
    </p:custDataLst>
    <p:extLst>
      <p:ext uri="{BB962C8B-B14F-4D97-AF65-F5344CB8AC3E}">
        <p14:creationId xmlns:p14="http://schemas.microsoft.com/office/powerpoint/2010/main" val="1348229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w/ Imag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337CA5E-C760-D44E-9FFE-58CF4E397A15}"/>
              </a:ext>
            </a:extLst>
          </p:cNvPr>
          <p:cNvSpPr/>
          <p:nvPr/>
        </p:nvSpPr>
        <p:spPr>
          <a:xfrm>
            <a:off x="2129361" y="1607678"/>
            <a:ext cx="10062245" cy="284909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88"/>
          </a:p>
        </p:txBody>
      </p:sp>
      <p:sp>
        <p:nvSpPr>
          <p:cNvPr id="28" name="Rectangle 27">
            <a:extLst>
              <a:ext uri="{FF2B5EF4-FFF2-40B4-BE49-F238E27FC236}">
                <a16:creationId xmlns:a16="http://schemas.microsoft.com/office/drawing/2014/main" id="{DDDCE05A-C5BF-804A-AD73-99818250D299}"/>
              </a:ext>
            </a:extLst>
          </p:cNvPr>
          <p:cNvSpPr/>
          <p:nvPr userDrawn="1"/>
        </p:nvSpPr>
        <p:spPr>
          <a:xfrm>
            <a:off x="0" y="5849471"/>
            <a:ext cx="12192504" cy="100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9" name="Rectangle 28">
            <a:extLst>
              <a:ext uri="{FF2B5EF4-FFF2-40B4-BE49-F238E27FC236}">
                <a16:creationId xmlns:a16="http://schemas.microsoft.com/office/drawing/2014/main" id="{29B5EF36-DAFC-F84E-A9D6-6220025FF7EF}"/>
              </a:ext>
            </a:extLst>
          </p:cNvPr>
          <p:cNvSpPr/>
          <p:nvPr userDrawn="1"/>
        </p:nvSpPr>
        <p:spPr>
          <a:xfrm>
            <a:off x="0" y="0"/>
            <a:ext cx="201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0" name="Rectangle 29">
            <a:extLst>
              <a:ext uri="{FF2B5EF4-FFF2-40B4-BE49-F238E27FC236}">
                <a16:creationId xmlns:a16="http://schemas.microsoft.com/office/drawing/2014/main" id="{DF7A41D8-8C2A-8C4C-9244-4CE486A16FCC}"/>
              </a:ext>
            </a:extLst>
          </p:cNvPr>
          <p:cNvSpPr/>
          <p:nvPr userDrawn="1"/>
        </p:nvSpPr>
        <p:spPr>
          <a:xfrm>
            <a:off x="0" y="0"/>
            <a:ext cx="12192504" cy="201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1" name="Rectangle 30">
            <a:extLst>
              <a:ext uri="{FF2B5EF4-FFF2-40B4-BE49-F238E27FC236}">
                <a16:creationId xmlns:a16="http://schemas.microsoft.com/office/drawing/2014/main" id="{24A2AB6E-C117-A34B-AF1E-1215CC46C6A3}"/>
              </a:ext>
            </a:extLst>
          </p:cNvPr>
          <p:cNvSpPr/>
          <p:nvPr userDrawn="1"/>
        </p:nvSpPr>
        <p:spPr>
          <a:xfrm>
            <a:off x="11991671" y="0"/>
            <a:ext cx="201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9" name="Title 1">
            <a:extLst>
              <a:ext uri="{FF2B5EF4-FFF2-40B4-BE49-F238E27FC236}">
                <a16:creationId xmlns:a16="http://schemas.microsoft.com/office/drawing/2014/main" id="{FA6EE3C6-0EEF-8C4C-A141-D5CA6E033053}"/>
              </a:ext>
            </a:extLst>
          </p:cNvPr>
          <p:cNvSpPr>
            <a:spLocks noGrp="1"/>
          </p:cNvSpPr>
          <p:nvPr userDrawn="1">
            <p:ph type="title" hasCustomPrompt="1"/>
          </p:nvPr>
        </p:nvSpPr>
        <p:spPr>
          <a:xfrm>
            <a:off x="4268587" y="2017059"/>
            <a:ext cx="7512390" cy="1231898"/>
          </a:xfrm>
        </p:spPr>
        <p:txBody>
          <a:bodyPr anchor="ctr"/>
          <a:lstStyle>
            <a:lvl1pPr marL="0" algn="l" defTabSz="887536" rtl="0" eaLnBrk="1" latinLnBrk="0" hangingPunct="1">
              <a:lnSpc>
                <a:spcPct val="90000"/>
              </a:lnSpc>
              <a:spcBef>
                <a:spcPct val="0"/>
              </a:spcBef>
              <a:buNone/>
              <a:defRPr lang="en-US" sz="2824"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pic>
        <p:nvPicPr>
          <p:cNvPr id="27" name="Picture 26">
            <a:extLst>
              <a:ext uri="{FF2B5EF4-FFF2-40B4-BE49-F238E27FC236}">
                <a16:creationId xmlns:a16="http://schemas.microsoft.com/office/drawing/2014/main" id="{51695552-05BE-7647-80B1-2B3BA0C64A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459" y="6146427"/>
            <a:ext cx="1540985" cy="308162"/>
          </a:xfrm>
          <a:prstGeom prst="rect">
            <a:avLst/>
          </a:prstGeom>
        </p:spPr>
      </p:pic>
      <p:pic>
        <p:nvPicPr>
          <p:cNvPr id="32" name="Picture 31">
            <a:extLst>
              <a:ext uri="{FF2B5EF4-FFF2-40B4-BE49-F238E27FC236}">
                <a16:creationId xmlns:a16="http://schemas.microsoft.com/office/drawing/2014/main" id="{6781678A-0CE1-C348-A8A1-D2759E08F1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89080" y="1810429"/>
            <a:ext cx="1065007" cy="334873"/>
          </a:xfrm>
          <a:prstGeom prst="rect">
            <a:avLst/>
          </a:prstGeom>
        </p:spPr>
      </p:pic>
    </p:spTree>
    <p:custDataLst>
      <p:custData r:id="rId1"/>
    </p:custDataLst>
    <p:extLst>
      <p:ext uri="{BB962C8B-B14F-4D97-AF65-F5344CB8AC3E}">
        <p14:creationId xmlns:p14="http://schemas.microsoft.com/office/powerpoint/2010/main" val="2418497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w/o Image">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2555EF-8761-5445-8445-802D6B987B2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6" name="Rectangle 25">
            <a:extLst>
              <a:ext uri="{FF2B5EF4-FFF2-40B4-BE49-F238E27FC236}">
                <a16:creationId xmlns:a16="http://schemas.microsoft.com/office/drawing/2014/main" id="{9776E7F2-6BC5-1A48-8D37-B0487425C923}"/>
              </a:ext>
            </a:extLst>
          </p:cNvPr>
          <p:cNvSpPr/>
          <p:nvPr userDrawn="1"/>
        </p:nvSpPr>
        <p:spPr>
          <a:xfrm>
            <a:off x="2129361" y="1607678"/>
            <a:ext cx="10062245" cy="284909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88"/>
          </a:p>
        </p:txBody>
      </p:sp>
      <p:sp>
        <p:nvSpPr>
          <p:cNvPr id="8" name="Title 1">
            <a:extLst>
              <a:ext uri="{FF2B5EF4-FFF2-40B4-BE49-F238E27FC236}">
                <a16:creationId xmlns:a16="http://schemas.microsoft.com/office/drawing/2014/main" id="{ED63DE72-54BF-644D-841E-74B9E112CEF9}"/>
              </a:ext>
            </a:extLst>
          </p:cNvPr>
          <p:cNvSpPr>
            <a:spLocks noGrp="1"/>
          </p:cNvSpPr>
          <p:nvPr userDrawn="1">
            <p:ph type="title" hasCustomPrompt="1"/>
          </p:nvPr>
        </p:nvSpPr>
        <p:spPr>
          <a:xfrm>
            <a:off x="4268587" y="2017059"/>
            <a:ext cx="7512390" cy="1234440"/>
          </a:xfrm>
        </p:spPr>
        <p:txBody>
          <a:bodyPr anchor="ctr"/>
          <a:lstStyle>
            <a:lvl1pPr marL="0" algn="l" defTabSz="887536" rtl="0" eaLnBrk="1" latinLnBrk="0" hangingPunct="1">
              <a:lnSpc>
                <a:spcPct val="90000"/>
              </a:lnSpc>
              <a:spcBef>
                <a:spcPct val="0"/>
              </a:spcBef>
              <a:buNone/>
              <a:defRPr lang="en-US" sz="2824"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sp>
        <p:nvSpPr>
          <p:cNvPr id="15" name="Rectangle 14">
            <a:extLst>
              <a:ext uri="{FF2B5EF4-FFF2-40B4-BE49-F238E27FC236}">
                <a16:creationId xmlns:a16="http://schemas.microsoft.com/office/drawing/2014/main" id="{03FFFC74-3263-BE4C-B7AA-1EF10D104555}"/>
              </a:ext>
            </a:extLst>
          </p:cNvPr>
          <p:cNvSpPr/>
          <p:nvPr userDrawn="1"/>
        </p:nvSpPr>
        <p:spPr>
          <a:xfrm>
            <a:off x="0" y="5849471"/>
            <a:ext cx="12192504" cy="100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6" name="Rectangle 15">
            <a:extLst>
              <a:ext uri="{FF2B5EF4-FFF2-40B4-BE49-F238E27FC236}">
                <a16:creationId xmlns:a16="http://schemas.microsoft.com/office/drawing/2014/main" id="{74EDA4D9-960A-D64A-B8C3-15D10EAC893B}"/>
              </a:ext>
            </a:extLst>
          </p:cNvPr>
          <p:cNvSpPr/>
          <p:nvPr userDrawn="1"/>
        </p:nvSpPr>
        <p:spPr>
          <a:xfrm>
            <a:off x="0" y="0"/>
            <a:ext cx="201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7" name="Rectangle 16">
            <a:extLst>
              <a:ext uri="{FF2B5EF4-FFF2-40B4-BE49-F238E27FC236}">
                <a16:creationId xmlns:a16="http://schemas.microsoft.com/office/drawing/2014/main" id="{5832DCA6-BAED-224D-B064-5A716E6158C2}"/>
              </a:ext>
            </a:extLst>
          </p:cNvPr>
          <p:cNvSpPr/>
          <p:nvPr userDrawn="1"/>
        </p:nvSpPr>
        <p:spPr>
          <a:xfrm>
            <a:off x="0" y="0"/>
            <a:ext cx="12192504" cy="201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9" name="Picture 18">
            <a:extLst>
              <a:ext uri="{FF2B5EF4-FFF2-40B4-BE49-F238E27FC236}">
                <a16:creationId xmlns:a16="http://schemas.microsoft.com/office/drawing/2014/main" id="{F09F745D-8848-B642-8771-FA1DE94302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459" y="6146427"/>
            <a:ext cx="1540985" cy="308162"/>
          </a:xfrm>
          <a:prstGeom prst="rect">
            <a:avLst/>
          </a:prstGeom>
        </p:spPr>
      </p:pic>
      <p:sp>
        <p:nvSpPr>
          <p:cNvPr id="18" name="Rectangle 17">
            <a:extLst>
              <a:ext uri="{FF2B5EF4-FFF2-40B4-BE49-F238E27FC236}">
                <a16:creationId xmlns:a16="http://schemas.microsoft.com/office/drawing/2014/main" id="{DA85AE3E-82F7-BE49-A894-B467399F6B08}"/>
              </a:ext>
            </a:extLst>
          </p:cNvPr>
          <p:cNvSpPr/>
          <p:nvPr userDrawn="1"/>
        </p:nvSpPr>
        <p:spPr>
          <a:xfrm>
            <a:off x="11991671" y="0"/>
            <a:ext cx="201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8" name="Picture 27">
            <a:extLst>
              <a:ext uri="{FF2B5EF4-FFF2-40B4-BE49-F238E27FC236}">
                <a16:creationId xmlns:a16="http://schemas.microsoft.com/office/drawing/2014/main" id="{71BB43CE-1645-9F42-A6C8-00A5B633A7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89080" y="1810429"/>
            <a:ext cx="1065007" cy="334873"/>
          </a:xfrm>
          <a:prstGeom prst="rect">
            <a:avLst/>
          </a:prstGeom>
        </p:spPr>
      </p:pic>
    </p:spTree>
    <p:custDataLst>
      <p:custData r:id="rId1"/>
    </p:custDataLst>
    <p:extLst>
      <p:ext uri="{BB962C8B-B14F-4D97-AF65-F5344CB8AC3E}">
        <p14:creationId xmlns:p14="http://schemas.microsoft.com/office/powerpoint/2010/main" val="1384160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ubsection Divider">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2555EF-8761-5445-8445-802D6B987B2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6" name="Rectangle 25">
            <a:extLst>
              <a:ext uri="{FF2B5EF4-FFF2-40B4-BE49-F238E27FC236}">
                <a16:creationId xmlns:a16="http://schemas.microsoft.com/office/drawing/2014/main" id="{B51852E5-8459-0340-A327-26A3758044C0}"/>
              </a:ext>
            </a:extLst>
          </p:cNvPr>
          <p:cNvSpPr/>
          <p:nvPr userDrawn="1"/>
        </p:nvSpPr>
        <p:spPr>
          <a:xfrm>
            <a:off x="2129361" y="1607678"/>
            <a:ext cx="10062245" cy="284909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88"/>
          </a:p>
        </p:txBody>
      </p:sp>
      <p:sp>
        <p:nvSpPr>
          <p:cNvPr id="8" name="Title 1">
            <a:extLst>
              <a:ext uri="{FF2B5EF4-FFF2-40B4-BE49-F238E27FC236}">
                <a16:creationId xmlns:a16="http://schemas.microsoft.com/office/drawing/2014/main" id="{ED63DE72-54BF-644D-841E-74B9E112CEF9}"/>
              </a:ext>
            </a:extLst>
          </p:cNvPr>
          <p:cNvSpPr>
            <a:spLocks noGrp="1"/>
          </p:cNvSpPr>
          <p:nvPr userDrawn="1">
            <p:ph type="title" hasCustomPrompt="1"/>
          </p:nvPr>
        </p:nvSpPr>
        <p:spPr>
          <a:xfrm>
            <a:off x="4268587" y="2017059"/>
            <a:ext cx="7512390" cy="1234440"/>
          </a:xfrm>
        </p:spPr>
        <p:txBody>
          <a:bodyPr anchor="ctr"/>
          <a:lstStyle>
            <a:lvl1pPr marL="0" algn="l" defTabSz="887536" rtl="0" eaLnBrk="1" latinLnBrk="0" hangingPunct="1">
              <a:lnSpc>
                <a:spcPct val="90000"/>
              </a:lnSpc>
              <a:spcBef>
                <a:spcPct val="0"/>
              </a:spcBef>
              <a:buNone/>
              <a:defRPr lang="en-US" sz="2824"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sp>
        <p:nvSpPr>
          <p:cNvPr id="18" name="Rectangle 17">
            <a:extLst>
              <a:ext uri="{FF2B5EF4-FFF2-40B4-BE49-F238E27FC236}">
                <a16:creationId xmlns:a16="http://schemas.microsoft.com/office/drawing/2014/main" id="{9D354D33-A741-854C-AC38-152660743153}"/>
              </a:ext>
            </a:extLst>
          </p:cNvPr>
          <p:cNvSpPr/>
          <p:nvPr userDrawn="1"/>
        </p:nvSpPr>
        <p:spPr>
          <a:xfrm>
            <a:off x="0" y="5849471"/>
            <a:ext cx="12192504" cy="100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9" name="Rectangle 18">
            <a:extLst>
              <a:ext uri="{FF2B5EF4-FFF2-40B4-BE49-F238E27FC236}">
                <a16:creationId xmlns:a16="http://schemas.microsoft.com/office/drawing/2014/main" id="{DCA8C86E-D518-3147-8D97-3DE23603C291}"/>
              </a:ext>
            </a:extLst>
          </p:cNvPr>
          <p:cNvSpPr/>
          <p:nvPr userDrawn="1"/>
        </p:nvSpPr>
        <p:spPr>
          <a:xfrm>
            <a:off x="0" y="0"/>
            <a:ext cx="201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0" name="Rectangle 19">
            <a:extLst>
              <a:ext uri="{FF2B5EF4-FFF2-40B4-BE49-F238E27FC236}">
                <a16:creationId xmlns:a16="http://schemas.microsoft.com/office/drawing/2014/main" id="{8980A698-E9DA-7C48-8C2E-C7B34CDFF1B4}"/>
              </a:ext>
            </a:extLst>
          </p:cNvPr>
          <p:cNvSpPr/>
          <p:nvPr userDrawn="1"/>
        </p:nvSpPr>
        <p:spPr>
          <a:xfrm>
            <a:off x="0" y="0"/>
            <a:ext cx="12192504" cy="201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4" name="Picture 23">
            <a:extLst>
              <a:ext uri="{FF2B5EF4-FFF2-40B4-BE49-F238E27FC236}">
                <a16:creationId xmlns:a16="http://schemas.microsoft.com/office/drawing/2014/main" id="{E0A269E2-C962-B142-A927-B514D4E327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459" y="6146427"/>
            <a:ext cx="1540985" cy="308162"/>
          </a:xfrm>
          <a:prstGeom prst="rect">
            <a:avLst/>
          </a:prstGeom>
        </p:spPr>
      </p:pic>
      <p:sp>
        <p:nvSpPr>
          <p:cNvPr id="22" name="Rectangle 21">
            <a:extLst>
              <a:ext uri="{FF2B5EF4-FFF2-40B4-BE49-F238E27FC236}">
                <a16:creationId xmlns:a16="http://schemas.microsoft.com/office/drawing/2014/main" id="{6E4ECBA6-3FE7-FE46-9850-761DCC93E300}"/>
              </a:ext>
            </a:extLst>
          </p:cNvPr>
          <p:cNvSpPr/>
          <p:nvPr userDrawn="1"/>
        </p:nvSpPr>
        <p:spPr>
          <a:xfrm>
            <a:off x="11991671" y="0"/>
            <a:ext cx="201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8" name="Picture 27">
            <a:extLst>
              <a:ext uri="{FF2B5EF4-FFF2-40B4-BE49-F238E27FC236}">
                <a16:creationId xmlns:a16="http://schemas.microsoft.com/office/drawing/2014/main" id="{69617CF5-4E31-424A-AB64-9A7DD886D9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89080" y="1810429"/>
            <a:ext cx="1065007" cy="334873"/>
          </a:xfrm>
          <a:prstGeom prst="rect">
            <a:avLst/>
          </a:prstGeom>
        </p:spPr>
      </p:pic>
    </p:spTree>
    <p:custDataLst>
      <p:custData r:id="rId1"/>
    </p:custDataLst>
    <p:extLst>
      <p:ext uri="{BB962C8B-B14F-4D97-AF65-F5344CB8AC3E}">
        <p14:creationId xmlns:p14="http://schemas.microsoft.com/office/powerpoint/2010/main" val="1092092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ransition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FCB2D9-73B2-D74C-8EA5-7CC9E4C01F3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7" name="Text Placeholder 2">
            <a:extLst>
              <a:ext uri="{FF2B5EF4-FFF2-40B4-BE49-F238E27FC236}">
                <a16:creationId xmlns:a16="http://schemas.microsoft.com/office/drawing/2014/main" id="{430493F6-01C2-4610-AE17-3B3C890BBF66}"/>
              </a:ext>
            </a:extLst>
          </p:cNvPr>
          <p:cNvSpPr>
            <a:spLocks noGrp="1"/>
          </p:cNvSpPr>
          <p:nvPr>
            <p:ph type="body" sz="quarter" idx="20" hasCustomPrompt="1"/>
          </p:nvPr>
        </p:nvSpPr>
        <p:spPr>
          <a:xfrm>
            <a:off x="4267679" y="2038070"/>
            <a:ext cx="7518107" cy="1201832"/>
          </a:xfrm>
          <a:noFill/>
        </p:spPr>
        <p:txBody>
          <a:bodyPr lIns="0" tIns="0" rIns="0" anchor="t" anchorCtr="0">
            <a:noAutofit/>
          </a:bodyPr>
          <a:lstStyle>
            <a:lvl1pPr marL="0" indent="0" algn="l">
              <a:buNone/>
              <a:defRPr sz="2824"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Insert Text</a:t>
            </a:r>
          </a:p>
        </p:txBody>
      </p:sp>
      <p:sp>
        <p:nvSpPr>
          <p:cNvPr id="7" name="Rectangle 6">
            <a:extLst>
              <a:ext uri="{FF2B5EF4-FFF2-40B4-BE49-F238E27FC236}">
                <a16:creationId xmlns:a16="http://schemas.microsoft.com/office/drawing/2014/main" id="{6C8C8C6B-9776-0642-8535-A7DCB148C9DF}"/>
              </a:ext>
            </a:extLst>
          </p:cNvPr>
          <p:cNvSpPr/>
          <p:nvPr userDrawn="1"/>
        </p:nvSpPr>
        <p:spPr>
          <a:xfrm>
            <a:off x="0" y="0"/>
            <a:ext cx="201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Rectangle 7">
            <a:extLst>
              <a:ext uri="{FF2B5EF4-FFF2-40B4-BE49-F238E27FC236}">
                <a16:creationId xmlns:a16="http://schemas.microsoft.com/office/drawing/2014/main" id="{E8EBEE10-DB88-7447-A8D9-250E5CB8A86F}"/>
              </a:ext>
            </a:extLst>
          </p:cNvPr>
          <p:cNvSpPr/>
          <p:nvPr userDrawn="1"/>
        </p:nvSpPr>
        <p:spPr>
          <a:xfrm>
            <a:off x="0" y="0"/>
            <a:ext cx="12192504" cy="201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Rectangle 8">
            <a:extLst>
              <a:ext uri="{FF2B5EF4-FFF2-40B4-BE49-F238E27FC236}">
                <a16:creationId xmlns:a16="http://schemas.microsoft.com/office/drawing/2014/main" id="{F5B33B50-9480-814F-A2FE-5B68CF461A23}"/>
              </a:ext>
            </a:extLst>
          </p:cNvPr>
          <p:cNvSpPr/>
          <p:nvPr userDrawn="1"/>
        </p:nvSpPr>
        <p:spPr>
          <a:xfrm>
            <a:off x="11991671" y="0"/>
            <a:ext cx="201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3" name="Picture 12">
            <a:extLst>
              <a:ext uri="{FF2B5EF4-FFF2-40B4-BE49-F238E27FC236}">
                <a16:creationId xmlns:a16="http://schemas.microsoft.com/office/drawing/2014/main" id="{F89F685F-4CD4-614E-9C03-EF3EE5F202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89080" y="1810429"/>
            <a:ext cx="1065007" cy="334873"/>
          </a:xfrm>
          <a:prstGeom prst="rect">
            <a:avLst/>
          </a:prstGeom>
        </p:spPr>
      </p:pic>
      <p:sp>
        <p:nvSpPr>
          <p:cNvPr id="11" name="Rectangle 10">
            <a:extLst>
              <a:ext uri="{FF2B5EF4-FFF2-40B4-BE49-F238E27FC236}">
                <a16:creationId xmlns:a16="http://schemas.microsoft.com/office/drawing/2014/main" id="{995ECE9A-8D28-BF4F-999E-DDE13808F36B}"/>
              </a:ext>
            </a:extLst>
          </p:cNvPr>
          <p:cNvSpPr/>
          <p:nvPr userDrawn="1"/>
        </p:nvSpPr>
        <p:spPr>
          <a:xfrm>
            <a:off x="0" y="5849471"/>
            <a:ext cx="12192504" cy="100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4" name="Picture 13">
            <a:extLst>
              <a:ext uri="{FF2B5EF4-FFF2-40B4-BE49-F238E27FC236}">
                <a16:creationId xmlns:a16="http://schemas.microsoft.com/office/drawing/2014/main" id="{01782CE1-BC3C-2442-A923-72E4F8E3DB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459" y="6146427"/>
            <a:ext cx="1540985" cy="308162"/>
          </a:xfrm>
          <a:prstGeom prst="rect">
            <a:avLst/>
          </a:prstGeom>
        </p:spPr>
      </p:pic>
      <p:sp>
        <p:nvSpPr>
          <p:cNvPr id="21" name="Text Placeholder 16">
            <a:extLst>
              <a:ext uri="{FF2B5EF4-FFF2-40B4-BE49-F238E27FC236}">
                <a16:creationId xmlns:a16="http://schemas.microsoft.com/office/drawing/2014/main" id="{B4706D7B-8A42-4646-8DE3-9E7244D4AB8A}"/>
              </a:ext>
            </a:extLst>
          </p:cNvPr>
          <p:cNvSpPr>
            <a:spLocks noGrp="1"/>
          </p:cNvSpPr>
          <p:nvPr>
            <p:ph type="body" sz="quarter" idx="33" hasCustomPrompt="1"/>
          </p:nvPr>
        </p:nvSpPr>
        <p:spPr>
          <a:xfrm>
            <a:off x="-1401" y="-1093164"/>
            <a:ext cx="10824497" cy="1008529"/>
          </a:xfrm>
          <a:blipFill>
            <a:blip r:embed="rId5" cstate="screen">
              <a:extLst>
                <a:ext uri="{28A0092B-C50C-407E-A947-70E740481C1C}">
                  <a14:useLocalDpi xmlns:a14="http://schemas.microsoft.com/office/drawing/2010/main"/>
                </a:ext>
              </a:extLst>
            </a:blip>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28" name="Text Placeholder 16">
            <a:extLst>
              <a:ext uri="{FF2B5EF4-FFF2-40B4-BE49-F238E27FC236}">
                <a16:creationId xmlns:a16="http://schemas.microsoft.com/office/drawing/2014/main" id="{2F53463D-8D64-4ADE-BD7E-84CC447D485A}"/>
              </a:ext>
            </a:extLst>
          </p:cNvPr>
          <p:cNvSpPr>
            <a:spLocks noGrp="1"/>
          </p:cNvSpPr>
          <p:nvPr>
            <p:ph type="body" sz="quarter" idx="36" hasCustomPrompt="1"/>
          </p:nvPr>
        </p:nvSpPr>
        <p:spPr>
          <a:xfrm>
            <a:off x="12410377" y="-408336"/>
            <a:ext cx="2638616" cy="2218765"/>
          </a:xfrm>
          <a:blipFill>
            <a:blip r:embed="rId6" cstate="screen">
              <a:extLst>
                <a:ext uri="{28A0092B-C50C-407E-A947-70E740481C1C}">
                  <a14:useLocalDpi xmlns:a14="http://schemas.microsoft.com/office/drawing/2010/main"/>
                </a:ext>
              </a:extLst>
            </a:blip>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30" name="Text Placeholder 16">
            <a:extLst>
              <a:ext uri="{FF2B5EF4-FFF2-40B4-BE49-F238E27FC236}">
                <a16:creationId xmlns:a16="http://schemas.microsoft.com/office/drawing/2014/main" id="{35BFCE71-7FD9-4187-BEF3-F6EE86182C40}"/>
              </a:ext>
            </a:extLst>
          </p:cNvPr>
          <p:cNvSpPr>
            <a:spLocks noGrp="1"/>
          </p:cNvSpPr>
          <p:nvPr>
            <p:ph type="body" sz="quarter" idx="37" hasCustomPrompt="1"/>
          </p:nvPr>
        </p:nvSpPr>
        <p:spPr>
          <a:xfrm>
            <a:off x="12410377" y="1958106"/>
            <a:ext cx="2638616" cy="2218765"/>
          </a:xfrm>
          <a:blipFill>
            <a:blip r:embed="rId7" cstate="screen">
              <a:extLst>
                <a:ext uri="{28A0092B-C50C-407E-A947-70E740481C1C}">
                  <a14:useLocalDpi xmlns:a14="http://schemas.microsoft.com/office/drawing/2010/main"/>
                </a:ext>
              </a:extLst>
            </a:blip>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32" name="Text Placeholder 16">
            <a:extLst>
              <a:ext uri="{FF2B5EF4-FFF2-40B4-BE49-F238E27FC236}">
                <a16:creationId xmlns:a16="http://schemas.microsoft.com/office/drawing/2014/main" id="{52CDDF34-D274-403B-8377-3DFB1C2A66BB}"/>
              </a:ext>
            </a:extLst>
          </p:cNvPr>
          <p:cNvSpPr>
            <a:spLocks noGrp="1"/>
          </p:cNvSpPr>
          <p:nvPr>
            <p:ph type="body" sz="quarter" idx="38" hasCustomPrompt="1"/>
          </p:nvPr>
        </p:nvSpPr>
        <p:spPr>
          <a:xfrm>
            <a:off x="12337749" y="4324549"/>
            <a:ext cx="3534293" cy="3291866"/>
          </a:xfrm>
          <a:blipFill>
            <a:blip r:embed="rId8"/>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Tree>
    <p:custDataLst>
      <p:custData r:id="rId1"/>
    </p:custDataLst>
    <p:extLst>
      <p:ext uri="{BB962C8B-B14F-4D97-AF65-F5344CB8AC3E}">
        <p14:creationId xmlns:p14="http://schemas.microsoft.com/office/powerpoint/2010/main" val="2674456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2">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F3C0F8-23FC-BC4D-B6EF-934DB95F4454}"/>
              </a:ext>
            </a:extLst>
          </p:cNvPr>
          <p:cNvSpPr>
            <a:spLocks noGrp="1"/>
          </p:cNvSpPr>
          <p:nvPr>
            <p:ph type="body" sz="quarter" idx="20" hasCustomPrompt="1"/>
          </p:nvPr>
        </p:nvSpPr>
        <p:spPr>
          <a:xfrm>
            <a:off x="1" y="1"/>
            <a:ext cx="3044534" cy="6857999"/>
          </a:xfrm>
          <a:solidFill>
            <a:schemeClr val="tx2"/>
          </a:solidFill>
        </p:spPr>
        <p:txBody>
          <a:bodyPr lIns="457200" tIns="0" rIns="457200" anchor="ctr">
            <a:noAutofit/>
          </a:bodyPr>
          <a:lstStyle>
            <a:lvl1pPr marL="0" indent="0" algn="ctr">
              <a:buNone/>
              <a:defRPr sz="2824"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Insert Section Divider Text </a:t>
            </a:r>
          </a:p>
        </p:txBody>
      </p:sp>
      <p:sp>
        <p:nvSpPr>
          <p:cNvPr id="8" name="Title 5">
            <a:extLst>
              <a:ext uri="{FF2B5EF4-FFF2-40B4-BE49-F238E27FC236}">
                <a16:creationId xmlns:a16="http://schemas.microsoft.com/office/drawing/2014/main" id="{FBBEB85F-6D09-4730-8098-E07442581961}"/>
              </a:ext>
            </a:extLst>
          </p:cNvPr>
          <p:cNvSpPr txBox="1">
            <a:spLocks/>
          </p:cNvSpPr>
          <p:nvPr userDrawn="1"/>
        </p:nvSpPr>
        <p:spPr>
          <a:xfrm>
            <a:off x="4395523" y="736787"/>
            <a:ext cx="7524750" cy="610721"/>
          </a:xfrm>
          <a:prstGeom prst="rect">
            <a:avLst/>
          </a:prstGeom>
        </p:spPr>
        <p:txBody>
          <a:bodyPr vert="horz" lIns="0" tIns="0" rIns="0" bIns="0" rtlCol="0" anchor="b" anchorCtr="0">
            <a:noAutofit/>
          </a:bodyPr>
          <a:lstStyle>
            <a:lvl1pPr algn="l" defTabSz="1005821" rtl="0" eaLnBrk="1" latinLnBrk="0" hangingPunct="1">
              <a:lnSpc>
                <a:spcPct val="90000"/>
              </a:lnSpc>
              <a:spcBef>
                <a:spcPct val="0"/>
              </a:spcBef>
              <a:buNone/>
              <a:defRPr sz="2600" kern="1200">
                <a:solidFill>
                  <a:schemeClr val="accent2"/>
                </a:solidFill>
                <a:latin typeface="Calibri" panose="020F0502020204030204" pitchFamily="34" charset="0"/>
                <a:ea typeface="+mj-ea"/>
                <a:cs typeface="Calibri" panose="020F0502020204030204" pitchFamily="34" charset="0"/>
              </a:defRPr>
            </a:lvl1pPr>
          </a:lstStyle>
          <a:p>
            <a:r>
              <a:rPr lang="en-GB" sz="2294"/>
              <a:t>Content Layout Page Example</a:t>
            </a:r>
          </a:p>
        </p:txBody>
      </p:sp>
      <p:sp>
        <p:nvSpPr>
          <p:cNvPr id="13" name="Slide Number Placeholder 1">
            <a:extLst>
              <a:ext uri="{FF2B5EF4-FFF2-40B4-BE49-F238E27FC236}">
                <a16:creationId xmlns:a16="http://schemas.microsoft.com/office/drawing/2014/main" id="{9B0C5474-0FE9-42DC-825C-6A95E2904C17}"/>
              </a:ext>
            </a:extLst>
          </p:cNvPr>
          <p:cNvSpPr txBox="1">
            <a:spLocks/>
          </p:cNvSpPr>
          <p:nvPr userDrawn="1"/>
        </p:nvSpPr>
        <p:spPr>
          <a:xfrm>
            <a:off x="11519570" y="6285378"/>
            <a:ext cx="403458" cy="298525"/>
          </a:xfrm>
          <a:prstGeom prst="rect">
            <a:avLst/>
          </a:prstGeom>
        </p:spPr>
        <p:txBody>
          <a:bodyPr vert="horz" lIns="0" tIns="0" rIns="0" bIns="0" rtlCol="0" anchor="b" anchorCtr="0">
            <a:noAutofit/>
          </a:bodyPr>
          <a:lstStyle>
            <a:defPPr>
              <a:defRPr lang="en-US"/>
            </a:defPPr>
            <a:lvl1pPr marL="0" algn="r" defTabSz="457200" rtl="0" eaLnBrk="1" latinLnBrk="0" hangingPunct="1">
              <a:defRPr sz="1000" kern="1200">
                <a:solidFill>
                  <a:srgbClr val="58595B"/>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5CDFE8-06BB-8C4A-81DE-67EF32F50FC9}" type="slidenum">
              <a:rPr lang="en-US" sz="882" smtClean="0"/>
              <a:pPr/>
              <a:t>‹#›</a:t>
            </a:fld>
            <a:endParaRPr lang="en-US" sz="882"/>
          </a:p>
        </p:txBody>
      </p:sp>
      <p:sp>
        <p:nvSpPr>
          <p:cNvPr id="4" name="Text Placeholder 3">
            <a:extLst>
              <a:ext uri="{FF2B5EF4-FFF2-40B4-BE49-F238E27FC236}">
                <a16:creationId xmlns:a16="http://schemas.microsoft.com/office/drawing/2014/main" id="{84657F13-3FCB-4785-A86A-FCA8F6B3A8BD}"/>
              </a:ext>
            </a:extLst>
          </p:cNvPr>
          <p:cNvSpPr>
            <a:spLocks noGrp="1"/>
          </p:cNvSpPr>
          <p:nvPr>
            <p:ph type="body" sz="quarter" idx="22"/>
          </p:nvPr>
        </p:nvSpPr>
        <p:spPr>
          <a:xfrm>
            <a:off x="4396012" y="1748118"/>
            <a:ext cx="7527016" cy="4532779"/>
          </a:xfrm>
        </p:spPr>
        <p:txBody>
          <a:bodyPr/>
          <a:lstStyle>
            <a:lvl1pPr>
              <a:defRPr/>
            </a:lvl1pPr>
          </a:lstStyle>
          <a:p>
            <a:pPr lvl="0"/>
            <a:r>
              <a:rPr lang="en-US"/>
              <a:t>Click to edit Master text styles</a:t>
            </a:r>
          </a:p>
          <a:p>
            <a:pPr lvl="1"/>
            <a:r>
              <a:rPr lang="en-US"/>
              <a:t>Second level</a:t>
            </a:r>
          </a:p>
        </p:txBody>
      </p:sp>
    </p:spTree>
    <p:custDataLst>
      <p:custData r:id="rId1"/>
    </p:custDataLst>
    <p:extLst>
      <p:ext uri="{BB962C8B-B14F-4D97-AF65-F5344CB8AC3E}">
        <p14:creationId xmlns:p14="http://schemas.microsoft.com/office/powerpoint/2010/main" val="4197446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
        <p:nvSpPr>
          <p:cNvPr id="5" name="Table Placeholder 4">
            <a:extLst>
              <a:ext uri="{FF2B5EF4-FFF2-40B4-BE49-F238E27FC236}">
                <a16:creationId xmlns:a16="http://schemas.microsoft.com/office/drawing/2014/main" id="{55AF7F6F-D16B-0242-B119-41CB342F1A8A}"/>
              </a:ext>
            </a:extLst>
          </p:cNvPr>
          <p:cNvSpPr>
            <a:spLocks noGrp="1"/>
          </p:cNvSpPr>
          <p:nvPr>
            <p:ph type="tbl" sz="quarter" idx="24"/>
          </p:nvPr>
        </p:nvSpPr>
        <p:spPr>
          <a:xfrm>
            <a:off x="403459" y="1613647"/>
            <a:ext cx="10205996" cy="4532779"/>
          </a:xfrm>
        </p:spPr>
        <p:txBody>
          <a:bodyPr/>
          <a:lstStyle>
            <a:lvl1pPr marL="0" indent="0">
              <a:buNone/>
              <a:defRPr/>
            </a:lvl1pPr>
          </a:lstStyle>
          <a:p>
            <a:pPr lvl="0"/>
            <a:r>
              <a:rPr lang="en-US"/>
              <a:t>Click icon to add table</a:t>
            </a:r>
          </a:p>
        </p:txBody>
      </p:sp>
      <p:sp>
        <p:nvSpPr>
          <p:cNvPr id="11" name="Slide Number Placeholder 7">
            <a:extLst>
              <a:ext uri="{FF2B5EF4-FFF2-40B4-BE49-F238E27FC236}">
                <a16:creationId xmlns:a16="http://schemas.microsoft.com/office/drawing/2014/main" id="{E84E4973-C7E8-4E49-8E03-174969D84BFF}"/>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48AF6206-F1EC-244D-81A0-60D980EF0736}"/>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8137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descr="A picture containing text, nature, night sky&#10;&#10;Description automatically generated">
            <a:extLst>
              <a:ext uri="{FF2B5EF4-FFF2-40B4-BE49-F238E27FC236}">
                <a16:creationId xmlns:a16="http://schemas.microsoft.com/office/drawing/2014/main" id="{B205DF87-9247-493F-9415-93FB1BDC9B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541B08-230F-4D85-A926-FB062E93B76B}"/>
              </a:ext>
            </a:extLst>
          </p:cNvPr>
          <p:cNvSpPr>
            <a:spLocks noGrp="1"/>
          </p:cNvSpPr>
          <p:nvPr>
            <p:ph type="ctrTitle"/>
          </p:nvPr>
        </p:nvSpPr>
        <p:spPr>
          <a:xfrm>
            <a:off x="1117599" y="904649"/>
            <a:ext cx="6139543" cy="2387600"/>
          </a:xfrm>
        </p:spPr>
        <p:txBody>
          <a:bodyPr anchor="b">
            <a:normAutofit/>
          </a:bodyPr>
          <a:lstStyle>
            <a:lvl1pPr algn="l">
              <a:defRPr sz="54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28F6DF0-1453-403D-ACA6-69E047EEF48E}"/>
              </a:ext>
            </a:extLst>
          </p:cNvPr>
          <p:cNvSpPr>
            <a:spLocks noGrp="1"/>
          </p:cNvSpPr>
          <p:nvPr>
            <p:ph type="subTitle" idx="1"/>
          </p:nvPr>
        </p:nvSpPr>
        <p:spPr>
          <a:xfrm>
            <a:off x="1117600" y="3384324"/>
            <a:ext cx="6139542" cy="62161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Date Placeholder 3">
            <a:extLst>
              <a:ext uri="{FF2B5EF4-FFF2-40B4-BE49-F238E27FC236}">
                <a16:creationId xmlns:a16="http://schemas.microsoft.com/office/drawing/2014/main" id="{D4049A2D-4160-479B-8AB1-762618420585}"/>
              </a:ext>
            </a:extLst>
          </p:cNvPr>
          <p:cNvSpPr>
            <a:spLocks noGrp="1"/>
          </p:cNvSpPr>
          <p:nvPr>
            <p:ph type="dt" sz="half" idx="10"/>
          </p:nvPr>
        </p:nvSpPr>
        <p:spPr>
          <a:xfrm>
            <a:off x="1117598" y="5348016"/>
            <a:ext cx="6139541" cy="365125"/>
          </a:xfrm>
          <a:prstGeom prst="rect">
            <a:avLst/>
          </a:prstGeom>
        </p:spPr>
        <p:txBody>
          <a:bodyPr/>
          <a:lstStyle>
            <a:lvl1pPr>
              <a:defRPr>
                <a:solidFill>
                  <a:schemeClr val="bg1"/>
                </a:solidFill>
              </a:defRPr>
            </a:lvl1pPr>
          </a:lstStyle>
          <a:p>
            <a:endParaRPr lang="en-US"/>
          </a:p>
        </p:txBody>
      </p:sp>
      <p:pic>
        <p:nvPicPr>
          <p:cNvPr id="7" name="Picture 6">
            <a:extLst>
              <a:ext uri="{FF2B5EF4-FFF2-40B4-BE49-F238E27FC236}">
                <a16:creationId xmlns:a16="http://schemas.microsoft.com/office/drawing/2014/main" id="{A60EB13B-2EE7-404C-95A1-FA8B6F37D2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290845" y="5577631"/>
            <a:ext cx="2541796" cy="950590"/>
          </a:xfrm>
          <a:prstGeom prst="rect">
            <a:avLst/>
          </a:prstGeom>
        </p:spPr>
      </p:pic>
    </p:spTree>
    <p:extLst>
      <p:ext uri="{BB962C8B-B14F-4D97-AF65-F5344CB8AC3E}">
        <p14:creationId xmlns:p14="http://schemas.microsoft.com/office/powerpoint/2010/main" val="3274373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Slide Number Placeholder 7">
            <a:extLst>
              <a:ext uri="{FF2B5EF4-FFF2-40B4-BE49-F238E27FC236}">
                <a16:creationId xmlns:a16="http://schemas.microsoft.com/office/drawing/2014/main" id="{E603599D-52A7-F945-93AE-C3C18F1DF146}"/>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6" name="Footer Placeholder 2">
            <a:extLst>
              <a:ext uri="{FF2B5EF4-FFF2-40B4-BE49-F238E27FC236}">
                <a16:creationId xmlns:a16="http://schemas.microsoft.com/office/drawing/2014/main" id="{1F43F857-AC50-1543-BB8C-D09696AB7BDE}"/>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606770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03458" y="1334312"/>
            <a:ext cx="11385588" cy="484094"/>
          </a:xfrm>
        </p:spPr>
        <p:txBody>
          <a:bodyPr/>
          <a:lstStyle>
            <a:lvl1pPr marL="0" indent="0">
              <a:lnSpc>
                <a:spcPct val="100000"/>
              </a:lnSpc>
              <a:spcBef>
                <a:spcPts val="0"/>
              </a:spcBef>
              <a:spcAft>
                <a:spcPts val="0"/>
              </a:spcAft>
              <a:buFontTx/>
              <a:buNone/>
              <a:defRPr sz="1588" b="1">
                <a:solidFill>
                  <a:schemeClr val="accent1"/>
                </a:solidFill>
              </a:defRPr>
            </a:lvl1pPr>
            <a:lvl5pPr marL="459905" indent="0">
              <a:buNone/>
              <a:defRPr/>
            </a:lvl5pPr>
          </a:lstStyle>
          <a:p>
            <a:pPr lvl="0"/>
            <a:r>
              <a:rPr lang="en-US" err="1"/>
              <a:t>Subheader</a:t>
            </a:r>
            <a:endParaRPr lang="en-US"/>
          </a:p>
        </p:txBody>
      </p:sp>
      <p:sp>
        <p:nvSpPr>
          <p:cNvPr id="6" name="Slide Number Placeholder 7">
            <a:extLst>
              <a:ext uri="{FF2B5EF4-FFF2-40B4-BE49-F238E27FC236}">
                <a16:creationId xmlns:a16="http://schemas.microsoft.com/office/drawing/2014/main" id="{E7B453C0-4668-0D4A-9E7D-2A6FBC348144}"/>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7" name="Footer Placeholder 2">
            <a:extLst>
              <a:ext uri="{FF2B5EF4-FFF2-40B4-BE49-F238E27FC236}">
                <a16:creationId xmlns:a16="http://schemas.microsoft.com/office/drawing/2014/main" id="{ACBCEF2C-CB4C-6547-9377-F9D991F8442F}"/>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41631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 Key Message">
    <p:bg>
      <p:bgPr>
        <a:solidFill>
          <a:schemeClr val="bg1"/>
        </a:solidFill>
        <a:effectLst/>
      </p:bgPr>
    </p:bg>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36D0986F-3F31-364B-9D5F-AA024893CB67}"/>
              </a:ext>
            </a:extLst>
          </p:cNvPr>
          <p:cNvSpPr/>
          <p:nvPr userDrawn="1"/>
        </p:nvSpPr>
        <p:spPr>
          <a:xfrm>
            <a:off x="400657" y="1613647"/>
            <a:ext cx="3655954" cy="453434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lIns="161365" tIns="161365" rIns="161365" bIns="161365" rtlCol="0" anchor="ctr"/>
          <a:lstStyle/>
          <a:p>
            <a:pPr algn="ctr"/>
            <a:endParaRPr lang="en-US" sz="1412">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9" name="Text Placeholder 3">
            <a:extLst>
              <a:ext uri="{FF2B5EF4-FFF2-40B4-BE49-F238E27FC236}">
                <a16:creationId xmlns:a16="http://schemas.microsoft.com/office/drawing/2014/main" id="{ADAE64F8-3252-F445-8344-31927E9025DD}"/>
              </a:ext>
            </a:extLst>
          </p:cNvPr>
          <p:cNvSpPr>
            <a:spLocks noGrp="1"/>
          </p:cNvSpPr>
          <p:nvPr>
            <p:ph type="body" sz="quarter" idx="15" hasCustomPrompt="1"/>
          </p:nvPr>
        </p:nvSpPr>
        <p:spPr>
          <a:xfrm>
            <a:off x="403458" y="1613647"/>
            <a:ext cx="3655330" cy="4534348"/>
          </a:xfrm>
          <a:prstGeom prst="rect">
            <a:avLst/>
          </a:prstGeom>
          <a:noFill/>
        </p:spPr>
        <p:txBody>
          <a:bodyPr wrap="square" lIns="182880" tIns="182880" rIns="182880" bIns="182880" anchor="ctr">
            <a:noAutofit/>
          </a:bodyPr>
          <a:lstStyle>
            <a:lvl1pPr marL="0" indent="0">
              <a:spcBef>
                <a:spcPts val="397"/>
              </a:spcBef>
              <a:buClr>
                <a:schemeClr val="tx1"/>
              </a:buClr>
              <a:buFont typeface="System Font Regular"/>
              <a:buNone/>
              <a:defRPr sz="1412">
                <a:solidFill>
                  <a:schemeClr val="accent1"/>
                </a:solidFill>
                <a:latin typeface="Calibri" panose="020F0502020204030204" pitchFamily="34" charset="0"/>
                <a:cs typeface="Calibri" panose="020F0502020204030204" pitchFamily="34" charset="0"/>
              </a:defRPr>
            </a:lvl1pPr>
            <a:lvl2pPr>
              <a:defRPr sz="1235"/>
            </a:lvl2pPr>
            <a:lvl3pPr marL="161371" indent="-161371">
              <a:buFont typeface="System Font Regular"/>
              <a:buChar char="■"/>
              <a:defRPr sz="1412">
                <a:cs typeface="Calibri" panose="020F0502020204030204" pitchFamily="34" charset="0"/>
              </a:defRPr>
            </a:lvl3pPr>
            <a:lvl4pPr marL="355014" indent="-193644">
              <a:buFont typeface="System Font Regular"/>
              <a:buChar char="—"/>
              <a:defRPr sz="1412">
                <a:cs typeface="Calibri" panose="020F0502020204030204" pitchFamily="34" charset="0"/>
              </a:defRPr>
            </a:lvl4pPr>
            <a:lvl5pPr marL="508316" indent="-153302">
              <a:buFont typeface="Vollkorn Regular" pitchFamily="2" charset="0"/>
              <a:buChar char="⭘"/>
              <a:defRPr sz="1235"/>
            </a:lvl5pPr>
            <a:lvl6pPr marL="645481">
              <a:defRPr/>
            </a:lvl6pPr>
          </a:lstStyle>
          <a:p>
            <a:pPr lvl="0"/>
            <a:r>
              <a:rPr lang="en-US"/>
              <a:t>Click to add key message</a:t>
            </a:r>
          </a:p>
          <a:p>
            <a:pPr lvl="2"/>
            <a:r>
              <a:rPr lang="en-US"/>
              <a:t>Insert text</a:t>
            </a:r>
          </a:p>
          <a:p>
            <a:pPr lvl="3"/>
            <a:r>
              <a:rPr lang="en-US"/>
              <a:t>Insert text</a:t>
            </a:r>
          </a:p>
        </p:txBody>
      </p:sp>
      <p:sp>
        <p:nvSpPr>
          <p:cNvPr id="7" name="Slide Number Placeholder 7">
            <a:extLst>
              <a:ext uri="{FF2B5EF4-FFF2-40B4-BE49-F238E27FC236}">
                <a16:creationId xmlns:a16="http://schemas.microsoft.com/office/drawing/2014/main" id="{B51FA354-8E39-734F-B1A5-42E291DE0A41}"/>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8" name="Footer Placeholder 2">
            <a:extLst>
              <a:ext uri="{FF2B5EF4-FFF2-40B4-BE49-F238E27FC236}">
                <a16:creationId xmlns:a16="http://schemas.microsoft.com/office/drawing/2014/main" id="{6A76D7B2-98E0-B24A-8CD6-6867E9E55D74}"/>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679626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7" name="Slide Number Placeholder 7">
            <a:extLst>
              <a:ext uri="{FF2B5EF4-FFF2-40B4-BE49-F238E27FC236}">
                <a16:creationId xmlns:a16="http://schemas.microsoft.com/office/drawing/2014/main" id="{8DA35090-008E-E441-9FAE-FFD9753C28B3}"/>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8" name="Footer Placeholder 2">
            <a:extLst>
              <a:ext uri="{FF2B5EF4-FFF2-40B4-BE49-F238E27FC236}">
                <a16:creationId xmlns:a16="http://schemas.microsoft.com/office/drawing/2014/main" id="{2A499969-13FD-244D-948B-C8B569AE6C12}"/>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Text Placeholder 3">
            <a:extLst>
              <a:ext uri="{FF2B5EF4-FFF2-40B4-BE49-F238E27FC236}">
                <a16:creationId xmlns:a16="http://schemas.microsoft.com/office/drawing/2014/main" id="{3BE031DC-0DDB-4A84-8638-BDBD649E84A7}"/>
              </a:ext>
            </a:extLst>
          </p:cNvPr>
          <p:cNvSpPr>
            <a:spLocks noGrp="1"/>
          </p:cNvSpPr>
          <p:nvPr>
            <p:ph type="body" sz="quarter" idx="10" hasCustomPrompt="1"/>
          </p:nvPr>
        </p:nvSpPr>
        <p:spPr>
          <a:xfrm>
            <a:off x="403458" y="1613647"/>
            <a:ext cx="11385588" cy="4534348"/>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3614326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03458" y="1331259"/>
            <a:ext cx="11385588" cy="484094"/>
          </a:xfrm>
        </p:spPr>
        <p:txBody>
          <a:bodyPr/>
          <a:lstStyle>
            <a:lvl1pPr marL="0" indent="0">
              <a:lnSpc>
                <a:spcPct val="100000"/>
              </a:lnSpc>
              <a:spcBef>
                <a:spcPts val="0"/>
              </a:spcBef>
              <a:spcAft>
                <a:spcPts val="0"/>
              </a:spcAft>
              <a:buNone/>
              <a:defRPr sz="1588" b="1">
                <a:solidFill>
                  <a:schemeClr val="accent1"/>
                </a:solidFill>
              </a:defRPr>
            </a:lvl1pPr>
            <a:lvl5pPr marL="459905" indent="0">
              <a:buNone/>
              <a:defRPr/>
            </a:lvl5pPr>
          </a:lstStyle>
          <a:p>
            <a:pPr lvl="0"/>
            <a:r>
              <a:rPr lang="en-US" err="1"/>
              <a:t>Subheader</a:t>
            </a:r>
            <a:endParaRPr lang="en-US"/>
          </a:p>
        </p:txBody>
      </p:sp>
      <p:sp>
        <p:nvSpPr>
          <p:cNvPr id="10" name="Slide Number Placeholder 7">
            <a:extLst>
              <a:ext uri="{FF2B5EF4-FFF2-40B4-BE49-F238E27FC236}">
                <a16:creationId xmlns:a16="http://schemas.microsoft.com/office/drawing/2014/main" id="{79158F6F-0F93-234B-B9B4-F781C44462CA}"/>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497ADF69-D56A-2D4E-8B8A-F5A72D1D6C65}"/>
              </a:ext>
            </a:extLst>
          </p:cNvPr>
          <p:cNvSpPr>
            <a:spLocks noGrp="1"/>
          </p:cNvSpPr>
          <p:nvPr>
            <p:ph type="ftr" sz="quarter" idx="3"/>
          </p:nvPr>
        </p:nvSpPr>
        <p:spPr>
          <a:xfrm>
            <a:off x="400657" y="6157113"/>
            <a:ext cx="10984428"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3" name="Text Placeholder 2">
            <a:extLst>
              <a:ext uri="{FF2B5EF4-FFF2-40B4-BE49-F238E27FC236}">
                <a16:creationId xmlns:a16="http://schemas.microsoft.com/office/drawing/2014/main" id="{1E4089B3-DB88-4178-A8BE-E09445F6582B}"/>
              </a:ext>
            </a:extLst>
          </p:cNvPr>
          <p:cNvSpPr>
            <a:spLocks noGrp="1"/>
          </p:cNvSpPr>
          <p:nvPr>
            <p:ph type="body" sz="quarter" idx="15" hasCustomPrompt="1"/>
          </p:nvPr>
        </p:nvSpPr>
        <p:spPr>
          <a:xfrm>
            <a:off x="400657" y="2014257"/>
            <a:ext cx="11385084" cy="4130769"/>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3169377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1 Column w/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5CA1-5A18-6747-A6C3-A4E2B252055A}"/>
              </a:ext>
            </a:extLst>
          </p:cNvPr>
          <p:cNvSpPr>
            <a:spLocks noGrp="1"/>
          </p:cNvSpPr>
          <p:nvPr>
            <p:ph type="title" hasCustomPrompt="1"/>
          </p:nvPr>
        </p:nvSpPr>
        <p:spPr/>
        <p:txBody>
          <a:bodyPr/>
          <a:lstStyle/>
          <a:p>
            <a:r>
              <a:rPr lang="en-US"/>
              <a:t>Page Title</a:t>
            </a:r>
          </a:p>
        </p:txBody>
      </p:sp>
      <p:sp>
        <p:nvSpPr>
          <p:cNvPr id="3" name="Table Placeholder 2">
            <a:extLst>
              <a:ext uri="{FF2B5EF4-FFF2-40B4-BE49-F238E27FC236}">
                <a16:creationId xmlns:a16="http://schemas.microsoft.com/office/drawing/2014/main" id="{9B2532B9-6712-4448-B257-7312FE4807DA}"/>
              </a:ext>
            </a:extLst>
          </p:cNvPr>
          <p:cNvSpPr>
            <a:spLocks noGrp="1"/>
          </p:cNvSpPr>
          <p:nvPr>
            <p:ph type="tbl" idx="1"/>
          </p:nvPr>
        </p:nvSpPr>
        <p:spPr/>
        <p:txBody>
          <a:bodyPr/>
          <a:lstStyle/>
          <a:p>
            <a:r>
              <a:rPr lang="en-US"/>
              <a:t>Click icon to add table</a:t>
            </a:r>
          </a:p>
        </p:txBody>
      </p:sp>
      <p:sp>
        <p:nvSpPr>
          <p:cNvPr id="4" name="Slide Number Placeholder 3">
            <a:extLst>
              <a:ext uri="{FF2B5EF4-FFF2-40B4-BE49-F238E27FC236}">
                <a16:creationId xmlns:a16="http://schemas.microsoft.com/office/drawing/2014/main" id="{9786A6AD-2C71-EE41-A1B8-BBDE15193C1A}"/>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5" name="Footer Placeholder 4">
            <a:extLst>
              <a:ext uri="{FF2B5EF4-FFF2-40B4-BE49-F238E27FC236}">
                <a16:creationId xmlns:a16="http://schemas.microsoft.com/office/drawing/2014/main" id="{643C4941-C523-054F-91B8-A54ADC648654}"/>
              </a:ext>
            </a:extLst>
          </p:cNvPr>
          <p:cNvSpPr>
            <a:spLocks noGrp="1"/>
          </p:cNvSpPr>
          <p:nvPr>
            <p:ph type="ftr" sz="quarter" idx="11"/>
          </p:nvPr>
        </p:nvSpPr>
        <p:spPr/>
        <p:txBody>
          <a:bodyPr/>
          <a:lstStyle/>
          <a:p>
            <a:endParaRPr lang="en-US"/>
          </a:p>
        </p:txBody>
      </p:sp>
    </p:spTree>
    <p:custDataLst>
      <p:custData r:id="rId1"/>
    </p:custDataLst>
    <p:extLst>
      <p:ext uri="{BB962C8B-B14F-4D97-AF65-F5344CB8AC3E}">
        <p14:creationId xmlns:p14="http://schemas.microsoft.com/office/powerpoint/2010/main" val="1842051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w/ Table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6" name="Table Placeholder 2">
            <a:extLst>
              <a:ext uri="{FF2B5EF4-FFF2-40B4-BE49-F238E27FC236}">
                <a16:creationId xmlns:a16="http://schemas.microsoft.com/office/drawing/2014/main" id="{37BFC21D-98DF-764B-945F-44A167049BE7}"/>
              </a:ext>
            </a:extLst>
          </p:cNvPr>
          <p:cNvSpPr>
            <a:spLocks noGrp="1"/>
          </p:cNvSpPr>
          <p:nvPr>
            <p:ph type="tbl" idx="1"/>
          </p:nvPr>
        </p:nvSpPr>
        <p:spPr>
          <a:xfrm>
            <a:off x="403458" y="2017059"/>
            <a:ext cx="11385588" cy="4130936"/>
          </a:xfrm>
        </p:spPr>
        <p:txBody>
          <a:bodyPr/>
          <a:lstStyle/>
          <a:p>
            <a:r>
              <a:rPr lang="en-US"/>
              <a:t>Click icon to add table</a:t>
            </a:r>
          </a:p>
        </p:txBody>
      </p:sp>
      <p:sp>
        <p:nvSpPr>
          <p:cNvPr id="7" name="Text Placeholder 5">
            <a:extLst>
              <a:ext uri="{FF2B5EF4-FFF2-40B4-BE49-F238E27FC236}">
                <a16:creationId xmlns:a16="http://schemas.microsoft.com/office/drawing/2014/main" id="{5B977E10-0398-4393-8E4E-9F06D388D610}"/>
              </a:ext>
            </a:extLst>
          </p:cNvPr>
          <p:cNvSpPr>
            <a:spLocks noGrp="1"/>
          </p:cNvSpPr>
          <p:nvPr>
            <p:ph type="body" sz="quarter" idx="14" hasCustomPrompt="1"/>
          </p:nvPr>
        </p:nvSpPr>
        <p:spPr>
          <a:xfrm>
            <a:off x="403458" y="1331259"/>
            <a:ext cx="11385588" cy="484094"/>
          </a:xfrm>
        </p:spPr>
        <p:txBody>
          <a:bodyPr/>
          <a:lstStyle>
            <a:lvl1pPr marL="0" indent="0">
              <a:lnSpc>
                <a:spcPct val="100000"/>
              </a:lnSpc>
              <a:spcBef>
                <a:spcPts val="0"/>
              </a:spcBef>
              <a:spcAft>
                <a:spcPts val="0"/>
              </a:spcAft>
              <a:buNone/>
              <a:defRPr sz="1588" b="1">
                <a:solidFill>
                  <a:schemeClr val="accent1"/>
                </a:solidFill>
              </a:defRPr>
            </a:lvl1pPr>
            <a:lvl5pPr marL="459905" indent="0">
              <a:buNone/>
              <a:defRPr/>
            </a:lvl5pPr>
          </a:lstStyle>
          <a:p>
            <a:pPr lvl="0"/>
            <a:r>
              <a:rPr lang="en-US" err="1"/>
              <a:t>Subheader</a:t>
            </a:r>
            <a:endParaRPr lang="en-US"/>
          </a:p>
        </p:txBody>
      </p:sp>
      <p:sp>
        <p:nvSpPr>
          <p:cNvPr id="10" name="Slide Number Placeholder 7">
            <a:extLst>
              <a:ext uri="{FF2B5EF4-FFF2-40B4-BE49-F238E27FC236}">
                <a16:creationId xmlns:a16="http://schemas.microsoft.com/office/drawing/2014/main" id="{786B98B1-A369-4C41-AA6D-6BD628AC03DD}"/>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F64A2AF5-568A-4DCB-833A-097CF25CFC42}"/>
              </a:ext>
            </a:extLst>
          </p:cNvPr>
          <p:cNvSpPr>
            <a:spLocks noGrp="1"/>
          </p:cNvSpPr>
          <p:nvPr>
            <p:ph type="ftr" sz="quarter" idx="3"/>
          </p:nvPr>
        </p:nvSpPr>
        <p:spPr>
          <a:xfrm>
            <a:off x="400657" y="6157113"/>
            <a:ext cx="10984428"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169463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w/ Key Message">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82E2722A-8057-3947-971E-8C44F70F1A58}"/>
              </a:ext>
            </a:extLst>
          </p:cNvPr>
          <p:cNvSpPr/>
          <p:nvPr userDrawn="1"/>
        </p:nvSpPr>
        <p:spPr>
          <a:xfrm>
            <a:off x="400657" y="1613647"/>
            <a:ext cx="3655330" cy="453434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lIns="161365" tIns="161365" rIns="161365" bIns="161365" rtlCol="0" anchor="ctr"/>
          <a:lstStyle/>
          <a:p>
            <a:pPr algn="ctr"/>
            <a:endParaRPr lang="en-US" sz="1412">
              <a:latin typeface="Calibri" panose="020F0502020204030204" pitchFamily="34" charset="0"/>
            </a:endParaRP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7" name="Text Placeholder 4">
            <a:extLst>
              <a:ext uri="{FF2B5EF4-FFF2-40B4-BE49-F238E27FC236}">
                <a16:creationId xmlns:a16="http://schemas.microsoft.com/office/drawing/2014/main" id="{B030825D-9EDB-5244-8CDC-AA3FF61315EB}"/>
              </a:ext>
            </a:extLst>
          </p:cNvPr>
          <p:cNvSpPr>
            <a:spLocks noGrp="1"/>
          </p:cNvSpPr>
          <p:nvPr>
            <p:ph type="body" sz="quarter" idx="15" hasCustomPrompt="1"/>
          </p:nvPr>
        </p:nvSpPr>
        <p:spPr>
          <a:xfrm>
            <a:off x="403458" y="1613647"/>
            <a:ext cx="3655330" cy="4534348"/>
          </a:xfrm>
          <a:prstGeom prst="rect">
            <a:avLst/>
          </a:prstGeom>
        </p:spPr>
        <p:txBody>
          <a:bodyPr wrap="square" lIns="182880" tIns="182880" rIns="182880" bIns="182880" anchor="ctr">
            <a:noAutofit/>
          </a:bodyPr>
          <a:lstStyle>
            <a:lvl1pPr marL="0" indent="0">
              <a:buClr>
                <a:schemeClr val="tx1"/>
              </a:buClr>
              <a:buFont typeface="System Font Regular"/>
              <a:buNone/>
              <a:defRPr sz="1412">
                <a:solidFill>
                  <a:schemeClr val="accent1"/>
                </a:solidFill>
                <a:latin typeface="Calibri" panose="020F0502020204030204" pitchFamily="34" charset="0"/>
              </a:defRPr>
            </a:lvl1pPr>
            <a:lvl3pPr marL="161371" indent="-161371">
              <a:buFont typeface="System Font Regular"/>
              <a:buChar char="■"/>
              <a:defRPr sz="1412"/>
            </a:lvl3pPr>
            <a:lvl4pPr marL="355014" indent="-193644">
              <a:buFont typeface="System Font Regular"/>
              <a:buChar char="—"/>
              <a:defRPr sz="1412"/>
            </a:lvl4pPr>
            <a:lvl5pPr marL="508316" indent="-153302">
              <a:defRPr sz="1412"/>
            </a:lvl5pPr>
            <a:lvl6pPr marL="645481">
              <a:defRPr/>
            </a:lvl6pPr>
          </a:lstStyle>
          <a:p>
            <a:r>
              <a:rPr lang="en-US"/>
              <a:t>Click to add key message</a:t>
            </a:r>
          </a:p>
          <a:p>
            <a:pPr lvl="2"/>
            <a:r>
              <a:rPr lang="en-US"/>
              <a:t>Insert text</a:t>
            </a:r>
          </a:p>
          <a:p>
            <a:pPr lvl="3"/>
            <a:r>
              <a:rPr lang="en-US"/>
              <a:t>Insert text</a:t>
            </a:r>
          </a:p>
          <a:p>
            <a:pPr lvl="4"/>
            <a:r>
              <a:rPr lang="en-US"/>
              <a:t>Insert text</a:t>
            </a:r>
          </a:p>
        </p:txBody>
      </p:sp>
      <p:sp>
        <p:nvSpPr>
          <p:cNvPr id="10" name="Slide Number Placeholder 7">
            <a:extLst>
              <a:ext uri="{FF2B5EF4-FFF2-40B4-BE49-F238E27FC236}">
                <a16:creationId xmlns:a16="http://schemas.microsoft.com/office/drawing/2014/main" id="{B97F7C7E-352B-BF45-8476-757599D29C1F}"/>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3" name="Footer Placeholder 2">
            <a:extLst>
              <a:ext uri="{FF2B5EF4-FFF2-40B4-BE49-F238E27FC236}">
                <a16:creationId xmlns:a16="http://schemas.microsoft.com/office/drawing/2014/main" id="{90B85238-B6C5-3141-ABD3-ED6DD7BB7F8C}"/>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11" name="Text Placeholder 3">
            <a:extLst>
              <a:ext uri="{FF2B5EF4-FFF2-40B4-BE49-F238E27FC236}">
                <a16:creationId xmlns:a16="http://schemas.microsoft.com/office/drawing/2014/main" id="{AD26537D-DCE8-48A1-AC5F-72B2A9408972}"/>
              </a:ext>
            </a:extLst>
          </p:cNvPr>
          <p:cNvSpPr>
            <a:spLocks noGrp="1"/>
          </p:cNvSpPr>
          <p:nvPr>
            <p:ph type="body" sz="quarter" idx="10" hasCustomPrompt="1"/>
          </p:nvPr>
        </p:nvSpPr>
        <p:spPr>
          <a:xfrm>
            <a:off x="4263319" y="1613647"/>
            <a:ext cx="7525726" cy="4534348"/>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116883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4D00272-E663-4BF6-831A-6567C918B29A}"/>
              </a:ext>
            </a:extLst>
          </p:cNvPr>
          <p:cNvSpPr>
            <a:spLocks noGrp="1"/>
          </p:cNvSpPr>
          <p:nvPr>
            <p:ph type="body" sz="quarter" idx="19" hasCustomPrompt="1"/>
          </p:nvPr>
        </p:nvSpPr>
        <p:spPr>
          <a:xfrm>
            <a:off x="403459" y="1613736"/>
            <a:ext cx="5592378" cy="4534348"/>
          </a:xfrm>
        </p:spPr>
        <p:txBody>
          <a:bodyPr/>
          <a:lstStyle>
            <a:lvl1pPr>
              <a:spcBef>
                <a:spcPts val="0"/>
              </a:spcBef>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13" name="Slide Number Placeholder 7">
            <a:extLst>
              <a:ext uri="{FF2B5EF4-FFF2-40B4-BE49-F238E27FC236}">
                <a16:creationId xmlns:a16="http://schemas.microsoft.com/office/drawing/2014/main" id="{A74A085B-8B9F-7148-8DA7-AE209DC198F6}"/>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4" name="Footer Placeholder 2">
            <a:extLst>
              <a:ext uri="{FF2B5EF4-FFF2-40B4-BE49-F238E27FC236}">
                <a16:creationId xmlns:a16="http://schemas.microsoft.com/office/drawing/2014/main" id="{905C2BC7-8FE1-6A4D-A667-89DB29E7C025}"/>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7" name="Text Placeholder 3">
            <a:extLst>
              <a:ext uri="{FF2B5EF4-FFF2-40B4-BE49-F238E27FC236}">
                <a16:creationId xmlns:a16="http://schemas.microsoft.com/office/drawing/2014/main" id="{8DA7529D-CD78-4374-AA48-937368A7DC12}"/>
              </a:ext>
            </a:extLst>
          </p:cNvPr>
          <p:cNvSpPr>
            <a:spLocks noGrp="1"/>
          </p:cNvSpPr>
          <p:nvPr>
            <p:ph type="body" sz="quarter" idx="10" hasCustomPrompt="1"/>
          </p:nvPr>
        </p:nvSpPr>
        <p:spPr>
          <a:xfrm>
            <a:off x="6196614" y="1613647"/>
            <a:ext cx="5592431" cy="4534348"/>
          </a:xfrm>
        </p:spPr>
        <p:txBody>
          <a:bodyPr/>
          <a:lstStyle>
            <a:lvl1pPr>
              <a:spcBef>
                <a:spcPts val="0"/>
              </a:spcBef>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3899971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03458" y="1330764"/>
            <a:ext cx="11385588" cy="481790"/>
          </a:xfrm>
        </p:spPr>
        <p:txBody>
          <a:bodyPr/>
          <a:lstStyle>
            <a:lvl1pPr marL="0" indent="0">
              <a:lnSpc>
                <a:spcPct val="100000"/>
              </a:lnSpc>
              <a:spcBef>
                <a:spcPts val="0"/>
              </a:spcBef>
              <a:spcAft>
                <a:spcPts val="0"/>
              </a:spcAft>
              <a:buNone/>
              <a:defRPr sz="1588" b="1">
                <a:solidFill>
                  <a:schemeClr val="accent1"/>
                </a:solidFill>
              </a:defRPr>
            </a:lvl1pPr>
            <a:lvl5pPr marL="459905" indent="0">
              <a:buNone/>
              <a:defRPr/>
            </a:lvl5pPr>
          </a:lstStyle>
          <a:p>
            <a:pPr lvl="0"/>
            <a:r>
              <a:rPr lang="en-US" err="1"/>
              <a:t>Subheader</a:t>
            </a:r>
            <a:endParaRPr lang="en-US"/>
          </a:p>
        </p:txBody>
      </p:sp>
      <p:sp>
        <p:nvSpPr>
          <p:cNvPr id="14" name="Slide Number Placeholder 7">
            <a:extLst>
              <a:ext uri="{FF2B5EF4-FFF2-40B4-BE49-F238E27FC236}">
                <a16:creationId xmlns:a16="http://schemas.microsoft.com/office/drawing/2014/main" id="{59D1EE36-BAB3-3C47-AD2E-4A1A08E2647D}"/>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5" name="Footer Placeholder 2">
            <a:extLst>
              <a:ext uri="{FF2B5EF4-FFF2-40B4-BE49-F238E27FC236}">
                <a16:creationId xmlns:a16="http://schemas.microsoft.com/office/drawing/2014/main" id="{F7AE65A9-DB6F-3644-A980-65E60C19A21A}"/>
              </a:ext>
            </a:extLst>
          </p:cNvPr>
          <p:cNvSpPr>
            <a:spLocks noGrp="1"/>
          </p:cNvSpPr>
          <p:nvPr>
            <p:ph type="ftr" sz="quarter" idx="3"/>
          </p:nvPr>
        </p:nvSpPr>
        <p:spPr>
          <a:xfrm>
            <a:off x="400657" y="6157113"/>
            <a:ext cx="109844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8" name="Text Placeholder 2">
            <a:extLst>
              <a:ext uri="{FF2B5EF4-FFF2-40B4-BE49-F238E27FC236}">
                <a16:creationId xmlns:a16="http://schemas.microsoft.com/office/drawing/2014/main" id="{BAF0B36A-04BD-4A5C-A9C1-3DA8C3E1CA8C}"/>
              </a:ext>
            </a:extLst>
          </p:cNvPr>
          <p:cNvSpPr>
            <a:spLocks noGrp="1"/>
          </p:cNvSpPr>
          <p:nvPr>
            <p:ph type="body" sz="quarter" idx="16" hasCustomPrompt="1"/>
          </p:nvPr>
        </p:nvSpPr>
        <p:spPr>
          <a:xfrm>
            <a:off x="400657" y="2014257"/>
            <a:ext cx="5591929" cy="4130769"/>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9" name="Text Placeholder 2">
            <a:extLst>
              <a:ext uri="{FF2B5EF4-FFF2-40B4-BE49-F238E27FC236}">
                <a16:creationId xmlns:a16="http://schemas.microsoft.com/office/drawing/2014/main" id="{010AB6B6-5F12-49F3-B545-761B389BF35D}"/>
              </a:ext>
            </a:extLst>
          </p:cNvPr>
          <p:cNvSpPr>
            <a:spLocks noGrp="1"/>
          </p:cNvSpPr>
          <p:nvPr>
            <p:ph type="body" sz="quarter" idx="17" hasCustomPrompt="1"/>
          </p:nvPr>
        </p:nvSpPr>
        <p:spPr>
          <a:xfrm>
            <a:off x="6197565" y="2014257"/>
            <a:ext cx="5588175" cy="4130769"/>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2857650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 picture containing night sky&#10;&#10;Description automatically generated">
            <a:extLst>
              <a:ext uri="{FF2B5EF4-FFF2-40B4-BE49-F238E27FC236}">
                <a16:creationId xmlns:a16="http://schemas.microsoft.com/office/drawing/2014/main" id="{51020844-1A36-4D52-A0F1-70B5B7F8BE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86"/>
          <a:stretch/>
        </p:blipFill>
        <p:spPr>
          <a:xfrm>
            <a:off x="0" y="0"/>
            <a:ext cx="12192000" cy="6858000"/>
          </a:xfrm>
          <a:prstGeom prst="rect">
            <a:avLst/>
          </a:prstGeom>
        </p:spPr>
      </p:pic>
      <p:sp>
        <p:nvSpPr>
          <p:cNvPr id="2" name="Title 1">
            <a:extLst>
              <a:ext uri="{FF2B5EF4-FFF2-40B4-BE49-F238E27FC236}">
                <a16:creationId xmlns:a16="http://schemas.microsoft.com/office/drawing/2014/main" id="{00541B08-230F-4D85-A926-FB062E93B76B}"/>
              </a:ext>
            </a:extLst>
          </p:cNvPr>
          <p:cNvSpPr>
            <a:spLocks noGrp="1"/>
          </p:cNvSpPr>
          <p:nvPr>
            <p:ph type="ctrTitle"/>
          </p:nvPr>
        </p:nvSpPr>
        <p:spPr>
          <a:xfrm>
            <a:off x="1117599" y="904649"/>
            <a:ext cx="6139543" cy="2387600"/>
          </a:xfrm>
        </p:spPr>
        <p:txBody>
          <a:bodyPr anchor="b">
            <a:normAutofit/>
          </a:bodyPr>
          <a:lstStyle>
            <a:lvl1pPr algn="l">
              <a:defRPr sz="54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28F6DF0-1453-403D-ACA6-69E047EEF48E}"/>
              </a:ext>
            </a:extLst>
          </p:cNvPr>
          <p:cNvSpPr>
            <a:spLocks noGrp="1"/>
          </p:cNvSpPr>
          <p:nvPr>
            <p:ph type="subTitle" idx="1"/>
          </p:nvPr>
        </p:nvSpPr>
        <p:spPr>
          <a:xfrm>
            <a:off x="1117600" y="3384324"/>
            <a:ext cx="6139542" cy="62161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Date Placeholder 3">
            <a:extLst>
              <a:ext uri="{FF2B5EF4-FFF2-40B4-BE49-F238E27FC236}">
                <a16:creationId xmlns:a16="http://schemas.microsoft.com/office/drawing/2014/main" id="{C0F2B5AC-0956-4681-8C9C-8CBEAAC3F188}"/>
              </a:ext>
            </a:extLst>
          </p:cNvPr>
          <p:cNvSpPr>
            <a:spLocks noGrp="1"/>
          </p:cNvSpPr>
          <p:nvPr>
            <p:ph type="dt" sz="half" idx="10"/>
          </p:nvPr>
        </p:nvSpPr>
        <p:spPr>
          <a:xfrm>
            <a:off x="1117598" y="5348016"/>
            <a:ext cx="6139541" cy="365125"/>
          </a:xfrm>
          <a:prstGeom prst="rect">
            <a:avLst/>
          </a:prstGeom>
        </p:spPr>
        <p:txBody>
          <a:bodyPr/>
          <a:lstStyle>
            <a:lvl1pPr>
              <a:defRPr>
                <a:solidFill>
                  <a:schemeClr val="bg1"/>
                </a:solidFill>
              </a:defRPr>
            </a:lvl1pPr>
          </a:lstStyle>
          <a:p>
            <a:endParaRPr lang="en-US"/>
          </a:p>
        </p:txBody>
      </p:sp>
      <p:pic>
        <p:nvPicPr>
          <p:cNvPr id="4" name="Picture 3">
            <a:extLst>
              <a:ext uri="{FF2B5EF4-FFF2-40B4-BE49-F238E27FC236}">
                <a16:creationId xmlns:a16="http://schemas.microsoft.com/office/drawing/2014/main" id="{98C340BF-D6BE-38FD-B589-C5E6A089A8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290845" y="5577631"/>
            <a:ext cx="2541796" cy="950590"/>
          </a:xfrm>
          <a:prstGeom prst="rect">
            <a:avLst/>
          </a:prstGeom>
        </p:spPr>
      </p:pic>
    </p:spTree>
    <p:extLst>
      <p:ext uri="{BB962C8B-B14F-4D97-AF65-F5344CB8AC3E}">
        <p14:creationId xmlns:p14="http://schemas.microsoft.com/office/powerpoint/2010/main" val="1007514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14" name="Slide Number Placeholder 7">
            <a:extLst>
              <a:ext uri="{FF2B5EF4-FFF2-40B4-BE49-F238E27FC236}">
                <a16:creationId xmlns:a16="http://schemas.microsoft.com/office/drawing/2014/main" id="{C6790E49-DC73-8242-98A6-8DEB85721ED4}"/>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5" name="Footer Placeholder 2">
            <a:extLst>
              <a:ext uri="{FF2B5EF4-FFF2-40B4-BE49-F238E27FC236}">
                <a16:creationId xmlns:a16="http://schemas.microsoft.com/office/drawing/2014/main" id="{E53D4F1B-3CEF-0E4C-9633-DFE380C964A1}"/>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7" name="Text Placeholder 3">
            <a:extLst>
              <a:ext uri="{FF2B5EF4-FFF2-40B4-BE49-F238E27FC236}">
                <a16:creationId xmlns:a16="http://schemas.microsoft.com/office/drawing/2014/main" id="{6DCF09D6-BF09-47D3-AC4B-69909965D870}"/>
              </a:ext>
            </a:extLst>
          </p:cNvPr>
          <p:cNvSpPr>
            <a:spLocks noGrp="1"/>
          </p:cNvSpPr>
          <p:nvPr>
            <p:ph type="body" sz="quarter" idx="10" hasCustomPrompt="1"/>
          </p:nvPr>
        </p:nvSpPr>
        <p:spPr>
          <a:xfrm>
            <a:off x="403458" y="1613648"/>
            <a:ext cx="11385588" cy="2167005"/>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8" name="Text Placeholder 3">
            <a:extLst>
              <a:ext uri="{FF2B5EF4-FFF2-40B4-BE49-F238E27FC236}">
                <a16:creationId xmlns:a16="http://schemas.microsoft.com/office/drawing/2014/main" id="{9288AFE9-6AF3-4A05-BF3D-BFB64D4A104E}"/>
              </a:ext>
            </a:extLst>
          </p:cNvPr>
          <p:cNvSpPr>
            <a:spLocks noGrp="1"/>
          </p:cNvSpPr>
          <p:nvPr>
            <p:ph type="body" sz="quarter" idx="19" hasCustomPrompt="1"/>
          </p:nvPr>
        </p:nvSpPr>
        <p:spPr>
          <a:xfrm>
            <a:off x="403458" y="3985708"/>
            <a:ext cx="11385588" cy="2162287"/>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1425743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Row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03458" y="1331259"/>
            <a:ext cx="11385588" cy="484094"/>
          </a:xfrm>
        </p:spPr>
        <p:txBody>
          <a:bodyPr/>
          <a:lstStyle>
            <a:lvl1pPr marL="0" indent="0">
              <a:lnSpc>
                <a:spcPct val="100000"/>
              </a:lnSpc>
              <a:spcBef>
                <a:spcPts val="0"/>
              </a:spcBef>
              <a:spcAft>
                <a:spcPts val="0"/>
              </a:spcAft>
              <a:buFontTx/>
              <a:buNone/>
              <a:defRPr sz="1588" b="1">
                <a:solidFill>
                  <a:schemeClr val="accent1"/>
                </a:solidFill>
              </a:defRPr>
            </a:lvl1pPr>
            <a:lvl5pPr marL="459905" indent="0">
              <a:buNone/>
              <a:defRPr/>
            </a:lvl5pPr>
          </a:lstStyle>
          <a:p>
            <a:pPr lvl="0"/>
            <a:r>
              <a:rPr lang="en-US" err="1"/>
              <a:t>Subheader</a:t>
            </a:r>
            <a:endParaRPr lang="en-US"/>
          </a:p>
        </p:txBody>
      </p:sp>
      <p:sp>
        <p:nvSpPr>
          <p:cNvPr id="17" name="Slide Number Placeholder 7">
            <a:extLst>
              <a:ext uri="{FF2B5EF4-FFF2-40B4-BE49-F238E27FC236}">
                <a16:creationId xmlns:a16="http://schemas.microsoft.com/office/drawing/2014/main" id="{ADCDE9EC-D88E-9048-A6CD-80A0E9503695}"/>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8" name="Footer Placeholder 2">
            <a:extLst>
              <a:ext uri="{FF2B5EF4-FFF2-40B4-BE49-F238E27FC236}">
                <a16:creationId xmlns:a16="http://schemas.microsoft.com/office/drawing/2014/main" id="{FE00FF54-13A8-4443-A04B-DB48EAB3FACB}"/>
              </a:ext>
            </a:extLst>
          </p:cNvPr>
          <p:cNvSpPr>
            <a:spLocks noGrp="1"/>
          </p:cNvSpPr>
          <p:nvPr>
            <p:ph type="ftr" sz="quarter" idx="3"/>
          </p:nvPr>
        </p:nvSpPr>
        <p:spPr>
          <a:xfrm>
            <a:off x="400657" y="6157113"/>
            <a:ext cx="10984428"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8" name="Text Placeholder 2">
            <a:extLst>
              <a:ext uri="{FF2B5EF4-FFF2-40B4-BE49-F238E27FC236}">
                <a16:creationId xmlns:a16="http://schemas.microsoft.com/office/drawing/2014/main" id="{2C43E6FF-4DBB-4620-9FAF-19441344254E}"/>
              </a:ext>
            </a:extLst>
          </p:cNvPr>
          <p:cNvSpPr>
            <a:spLocks noGrp="1"/>
          </p:cNvSpPr>
          <p:nvPr>
            <p:ph type="body" sz="quarter" idx="15" hasCustomPrompt="1"/>
          </p:nvPr>
        </p:nvSpPr>
        <p:spPr>
          <a:xfrm>
            <a:off x="400657" y="2014258"/>
            <a:ext cx="11385084" cy="1963383"/>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9" name="Text Placeholder 2">
            <a:extLst>
              <a:ext uri="{FF2B5EF4-FFF2-40B4-BE49-F238E27FC236}">
                <a16:creationId xmlns:a16="http://schemas.microsoft.com/office/drawing/2014/main" id="{95BA9DA5-C4C7-4946-B428-19D13126ABCF}"/>
              </a:ext>
            </a:extLst>
          </p:cNvPr>
          <p:cNvSpPr>
            <a:spLocks noGrp="1"/>
          </p:cNvSpPr>
          <p:nvPr>
            <p:ph type="body" sz="quarter" idx="19" hasCustomPrompt="1"/>
          </p:nvPr>
        </p:nvSpPr>
        <p:spPr>
          <a:xfrm>
            <a:off x="400657" y="4184445"/>
            <a:ext cx="11385084" cy="1960581"/>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1287316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16" name="Slide Number Placeholder 7">
            <a:extLst>
              <a:ext uri="{FF2B5EF4-FFF2-40B4-BE49-F238E27FC236}">
                <a16:creationId xmlns:a16="http://schemas.microsoft.com/office/drawing/2014/main" id="{0BA3723B-898B-9E4D-A869-D5DCC3BC760A}"/>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7" name="Footer Placeholder 2">
            <a:extLst>
              <a:ext uri="{FF2B5EF4-FFF2-40B4-BE49-F238E27FC236}">
                <a16:creationId xmlns:a16="http://schemas.microsoft.com/office/drawing/2014/main" id="{4A20850F-206B-4D4F-9AD6-384FD281FBFB}"/>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9" name="Text Placeholder 3">
            <a:extLst>
              <a:ext uri="{FF2B5EF4-FFF2-40B4-BE49-F238E27FC236}">
                <a16:creationId xmlns:a16="http://schemas.microsoft.com/office/drawing/2014/main" id="{9278E56A-DCBA-4DCF-B32C-6B0FB8E6CA1E}"/>
              </a:ext>
            </a:extLst>
          </p:cNvPr>
          <p:cNvSpPr>
            <a:spLocks noGrp="1"/>
          </p:cNvSpPr>
          <p:nvPr>
            <p:ph type="body" sz="quarter" idx="10" hasCustomPrompt="1"/>
          </p:nvPr>
        </p:nvSpPr>
        <p:spPr>
          <a:xfrm>
            <a:off x="403459" y="1613647"/>
            <a:ext cx="3656339" cy="4534348"/>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0" name="Text Placeholder 3">
            <a:extLst>
              <a:ext uri="{FF2B5EF4-FFF2-40B4-BE49-F238E27FC236}">
                <a16:creationId xmlns:a16="http://schemas.microsoft.com/office/drawing/2014/main" id="{DA0A42D0-B9A3-492A-B8FC-9D5381B3CAA0}"/>
              </a:ext>
            </a:extLst>
          </p:cNvPr>
          <p:cNvSpPr>
            <a:spLocks noGrp="1"/>
          </p:cNvSpPr>
          <p:nvPr>
            <p:ph type="body" sz="quarter" idx="21" hasCustomPrompt="1"/>
          </p:nvPr>
        </p:nvSpPr>
        <p:spPr>
          <a:xfrm>
            <a:off x="8133716" y="1613647"/>
            <a:ext cx="3655330" cy="4534348"/>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4" name="Text Placeholder 3">
            <a:extLst>
              <a:ext uri="{FF2B5EF4-FFF2-40B4-BE49-F238E27FC236}">
                <a16:creationId xmlns:a16="http://schemas.microsoft.com/office/drawing/2014/main" id="{AE0A72E4-4EE8-4541-99DC-8C8C151A4C74}"/>
              </a:ext>
            </a:extLst>
          </p:cNvPr>
          <p:cNvSpPr>
            <a:spLocks noGrp="1"/>
          </p:cNvSpPr>
          <p:nvPr>
            <p:ph type="body" sz="quarter" idx="22" hasCustomPrompt="1"/>
          </p:nvPr>
        </p:nvSpPr>
        <p:spPr>
          <a:xfrm>
            <a:off x="4261526" y="1610659"/>
            <a:ext cx="3655330" cy="4534348"/>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4098670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s w/ Subheader">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F154D4D-7252-4A9B-A4B1-587471F3A605}"/>
              </a:ext>
            </a:extLst>
          </p:cNvPr>
          <p:cNvSpPr>
            <a:spLocks noGrp="1"/>
          </p:cNvSpPr>
          <p:nvPr>
            <p:ph type="body" sz="quarter" idx="23" hasCustomPrompt="1"/>
          </p:nvPr>
        </p:nvSpPr>
        <p:spPr>
          <a:xfrm>
            <a:off x="4260518" y="2014257"/>
            <a:ext cx="3662951" cy="4130769"/>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03458" y="1331259"/>
            <a:ext cx="11385588" cy="484094"/>
          </a:xfrm>
        </p:spPr>
        <p:txBody>
          <a:bodyPr/>
          <a:lstStyle>
            <a:lvl1pPr marL="0" indent="0">
              <a:lnSpc>
                <a:spcPct val="100000"/>
              </a:lnSpc>
              <a:spcBef>
                <a:spcPts val="0"/>
              </a:spcBef>
              <a:spcAft>
                <a:spcPts val="0"/>
              </a:spcAft>
              <a:buNone/>
              <a:defRPr sz="1588" b="1">
                <a:solidFill>
                  <a:schemeClr val="accent1"/>
                </a:solidFill>
              </a:defRPr>
            </a:lvl1pPr>
            <a:lvl5pPr marL="459905" indent="0">
              <a:buNone/>
              <a:defRPr/>
            </a:lvl5pPr>
          </a:lstStyle>
          <a:p>
            <a:pPr lvl="0"/>
            <a:r>
              <a:rPr lang="en-US" err="1"/>
              <a:t>Subheader</a:t>
            </a:r>
            <a:endParaRPr lang="en-US"/>
          </a:p>
        </p:txBody>
      </p:sp>
      <p:sp>
        <p:nvSpPr>
          <p:cNvPr id="18" name="Slide Number Placeholder 7">
            <a:extLst>
              <a:ext uri="{FF2B5EF4-FFF2-40B4-BE49-F238E27FC236}">
                <a16:creationId xmlns:a16="http://schemas.microsoft.com/office/drawing/2014/main" id="{28311CD8-9FB8-0F4B-ABB0-E0A58E328D2D}"/>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9" name="Footer Placeholder 2">
            <a:extLst>
              <a:ext uri="{FF2B5EF4-FFF2-40B4-BE49-F238E27FC236}">
                <a16:creationId xmlns:a16="http://schemas.microsoft.com/office/drawing/2014/main" id="{AA2BA4E9-3326-BD4B-964B-955E2A8429B9}"/>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9" name="Text Placeholder 2">
            <a:extLst>
              <a:ext uri="{FF2B5EF4-FFF2-40B4-BE49-F238E27FC236}">
                <a16:creationId xmlns:a16="http://schemas.microsoft.com/office/drawing/2014/main" id="{056D3C67-5FAC-4369-8A4B-5F27C29517C4}"/>
              </a:ext>
            </a:extLst>
          </p:cNvPr>
          <p:cNvSpPr>
            <a:spLocks noGrp="1"/>
          </p:cNvSpPr>
          <p:nvPr>
            <p:ph type="body" sz="quarter" idx="15" hasCustomPrompt="1"/>
          </p:nvPr>
        </p:nvSpPr>
        <p:spPr>
          <a:xfrm>
            <a:off x="400657" y="2014257"/>
            <a:ext cx="3658130" cy="4130769"/>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0" name="Text Placeholder 2">
            <a:extLst>
              <a:ext uri="{FF2B5EF4-FFF2-40B4-BE49-F238E27FC236}">
                <a16:creationId xmlns:a16="http://schemas.microsoft.com/office/drawing/2014/main" id="{DE301374-BE00-4ABB-B19B-2F54DA6B4EA4}"/>
              </a:ext>
            </a:extLst>
          </p:cNvPr>
          <p:cNvSpPr>
            <a:spLocks noGrp="1"/>
          </p:cNvSpPr>
          <p:nvPr>
            <p:ph type="body" sz="quarter" idx="22" hasCustomPrompt="1"/>
          </p:nvPr>
        </p:nvSpPr>
        <p:spPr>
          <a:xfrm>
            <a:off x="8133715" y="2014257"/>
            <a:ext cx="3652025" cy="4130769"/>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2460117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18" name="Slide Number Placeholder 7">
            <a:extLst>
              <a:ext uri="{FF2B5EF4-FFF2-40B4-BE49-F238E27FC236}">
                <a16:creationId xmlns:a16="http://schemas.microsoft.com/office/drawing/2014/main" id="{C3F1BE17-25AE-8B47-8307-6CB73F0BDEBD}"/>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9" name="Footer Placeholder 2">
            <a:extLst>
              <a:ext uri="{FF2B5EF4-FFF2-40B4-BE49-F238E27FC236}">
                <a16:creationId xmlns:a16="http://schemas.microsoft.com/office/drawing/2014/main" id="{77DE2B15-DDA7-CD4E-B5D1-85523CD12749}"/>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9" name="Text Placeholder 3">
            <a:extLst>
              <a:ext uri="{FF2B5EF4-FFF2-40B4-BE49-F238E27FC236}">
                <a16:creationId xmlns:a16="http://schemas.microsoft.com/office/drawing/2014/main" id="{34805CF3-D424-4009-88E6-DD091D5081A1}"/>
              </a:ext>
            </a:extLst>
          </p:cNvPr>
          <p:cNvSpPr>
            <a:spLocks noGrp="1"/>
          </p:cNvSpPr>
          <p:nvPr>
            <p:ph type="body" sz="quarter" idx="10" hasCustomPrompt="1"/>
          </p:nvPr>
        </p:nvSpPr>
        <p:spPr>
          <a:xfrm>
            <a:off x="403458" y="1613648"/>
            <a:ext cx="5592378" cy="2169364"/>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0" name="Text Placeholder 3">
            <a:extLst>
              <a:ext uri="{FF2B5EF4-FFF2-40B4-BE49-F238E27FC236}">
                <a16:creationId xmlns:a16="http://schemas.microsoft.com/office/drawing/2014/main" id="{729335AE-A921-4803-BC5D-A9D06CE4A568}"/>
              </a:ext>
            </a:extLst>
          </p:cNvPr>
          <p:cNvSpPr>
            <a:spLocks noGrp="1"/>
          </p:cNvSpPr>
          <p:nvPr>
            <p:ph type="body" sz="quarter" idx="28" hasCustomPrompt="1"/>
          </p:nvPr>
        </p:nvSpPr>
        <p:spPr>
          <a:xfrm>
            <a:off x="6197565" y="1613647"/>
            <a:ext cx="5591481" cy="2162287"/>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1" name="Text Placeholder 3">
            <a:extLst>
              <a:ext uri="{FF2B5EF4-FFF2-40B4-BE49-F238E27FC236}">
                <a16:creationId xmlns:a16="http://schemas.microsoft.com/office/drawing/2014/main" id="{B8C5A275-9C2A-4319-9475-BEB3F73E2C16}"/>
              </a:ext>
            </a:extLst>
          </p:cNvPr>
          <p:cNvSpPr>
            <a:spLocks noGrp="1"/>
          </p:cNvSpPr>
          <p:nvPr>
            <p:ph type="body" sz="quarter" idx="29" hasCustomPrompt="1"/>
          </p:nvPr>
        </p:nvSpPr>
        <p:spPr>
          <a:xfrm>
            <a:off x="403458" y="3985708"/>
            <a:ext cx="5591929" cy="2162287"/>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4" name="Text Placeholder 3">
            <a:extLst>
              <a:ext uri="{FF2B5EF4-FFF2-40B4-BE49-F238E27FC236}">
                <a16:creationId xmlns:a16="http://schemas.microsoft.com/office/drawing/2014/main" id="{F842DF7D-91FB-4F1E-A43C-848EC381701D}"/>
              </a:ext>
            </a:extLst>
          </p:cNvPr>
          <p:cNvSpPr>
            <a:spLocks noGrp="1"/>
          </p:cNvSpPr>
          <p:nvPr>
            <p:ph type="body" sz="quarter" idx="30" hasCustomPrompt="1"/>
          </p:nvPr>
        </p:nvSpPr>
        <p:spPr>
          <a:xfrm>
            <a:off x="6197565" y="3985708"/>
            <a:ext cx="5591481" cy="2162287"/>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1252281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oxe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03458" y="1331259"/>
            <a:ext cx="11385588" cy="484094"/>
          </a:xfrm>
        </p:spPr>
        <p:txBody>
          <a:bodyPr/>
          <a:lstStyle>
            <a:lvl1pPr marL="0" indent="0">
              <a:lnSpc>
                <a:spcPct val="100000"/>
              </a:lnSpc>
              <a:spcBef>
                <a:spcPts val="0"/>
              </a:spcBef>
              <a:spcAft>
                <a:spcPts val="0"/>
              </a:spcAft>
              <a:buNone/>
              <a:defRPr sz="1588" b="1">
                <a:solidFill>
                  <a:schemeClr val="accent1"/>
                </a:solidFill>
              </a:defRPr>
            </a:lvl1pPr>
            <a:lvl5pPr marL="459905" indent="0">
              <a:buNone/>
              <a:defRPr/>
            </a:lvl5pPr>
          </a:lstStyle>
          <a:p>
            <a:pPr lvl="0"/>
            <a:r>
              <a:rPr lang="en-US" err="1"/>
              <a:t>Subheader</a:t>
            </a:r>
            <a:endParaRPr lang="en-US"/>
          </a:p>
        </p:txBody>
      </p:sp>
      <p:sp>
        <p:nvSpPr>
          <p:cNvPr id="15" name="Slide Number Placeholder 7">
            <a:extLst>
              <a:ext uri="{FF2B5EF4-FFF2-40B4-BE49-F238E27FC236}">
                <a16:creationId xmlns:a16="http://schemas.microsoft.com/office/drawing/2014/main" id="{20433215-94DD-8D4E-80EF-018147E6D92A}"/>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6" name="Footer Placeholder 2">
            <a:extLst>
              <a:ext uri="{FF2B5EF4-FFF2-40B4-BE49-F238E27FC236}">
                <a16:creationId xmlns:a16="http://schemas.microsoft.com/office/drawing/2014/main" id="{541E7652-2A95-5B4F-84B0-C1D671EC3CF3}"/>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17" name="Text Placeholder 2">
            <a:extLst>
              <a:ext uri="{FF2B5EF4-FFF2-40B4-BE49-F238E27FC236}">
                <a16:creationId xmlns:a16="http://schemas.microsoft.com/office/drawing/2014/main" id="{F691122C-F725-43A2-85C3-74A6779ECE12}"/>
              </a:ext>
            </a:extLst>
          </p:cNvPr>
          <p:cNvSpPr>
            <a:spLocks noGrp="1"/>
          </p:cNvSpPr>
          <p:nvPr>
            <p:ph type="body" sz="quarter" idx="15" hasCustomPrompt="1"/>
          </p:nvPr>
        </p:nvSpPr>
        <p:spPr>
          <a:xfrm>
            <a:off x="400657" y="2014258"/>
            <a:ext cx="5595179" cy="1963383"/>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8" name="Text Placeholder 2">
            <a:extLst>
              <a:ext uri="{FF2B5EF4-FFF2-40B4-BE49-F238E27FC236}">
                <a16:creationId xmlns:a16="http://schemas.microsoft.com/office/drawing/2014/main" id="{2675FDBF-EE86-4032-B461-205FF9874C98}"/>
              </a:ext>
            </a:extLst>
          </p:cNvPr>
          <p:cNvSpPr>
            <a:spLocks noGrp="1"/>
          </p:cNvSpPr>
          <p:nvPr>
            <p:ph type="body" sz="quarter" idx="28" hasCustomPrompt="1"/>
          </p:nvPr>
        </p:nvSpPr>
        <p:spPr>
          <a:xfrm>
            <a:off x="6197565" y="2014258"/>
            <a:ext cx="5588175" cy="1963383"/>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9" name="Text Placeholder 2">
            <a:extLst>
              <a:ext uri="{FF2B5EF4-FFF2-40B4-BE49-F238E27FC236}">
                <a16:creationId xmlns:a16="http://schemas.microsoft.com/office/drawing/2014/main" id="{20418541-BEE5-4790-86C6-358972FFF719}"/>
              </a:ext>
            </a:extLst>
          </p:cNvPr>
          <p:cNvSpPr>
            <a:spLocks noGrp="1"/>
          </p:cNvSpPr>
          <p:nvPr>
            <p:ph type="body" sz="quarter" idx="29" hasCustomPrompt="1"/>
          </p:nvPr>
        </p:nvSpPr>
        <p:spPr>
          <a:xfrm>
            <a:off x="400657" y="4187414"/>
            <a:ext cx="5591929" cy="1957612"/>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20" name="Text Placeholder 2">
            <a:extLst>
              <a:ext uri="{FF2B5EF4-FFF2-40B4-BE49-F238E27FC236}">
                <a16:creationId xmlns:a16="http://schemas.microsoft.com/office/drawing/2014/main" id="{D594F821-3FA6-41F6-A125-C69CD939D915}"/>
              </a:ext>
            </a:extLst>
          </p:cNvPr>
          <p:cNvSpPr>
            <a:spLocks noGrp="1"/>
          </p:cNvSpPr>
          <p:nvPr>
            <p:ph type="body" sz="quarter" idx="30" hasCustomPrompt="1"/>
          </p:nvPr>
        </p:nvSpPr>
        <p:spPr>
          <a:xfrm>
            <a:off x="6197565" y="4187414"/>
            <a:ext cx="5588175" cy="1957612"/>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2068487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oxes Left Combi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13" name="Slide Number Placeholder 7">
            <a:extLst>
              <a:ext uri="{FF2B5EF4-FFF2-40B4-BE49-F238E27FC236}">
                <a16:creationId xmlns:a16="http://schemas.microsoft.com/office/drawing/2014/main" id="{73CE4A12-23CE-C547-A577-D658CBF57E1C}"/>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4" name="Footer Placeholder 2">
            <a:extLst>
              <a:ext uri="{FF2B5EF4-FFF2-40B4-BE49-F238E27FC236}">
                <a16:creationId xmlns:a16="http://schemas.microsoft.com/office/drawing/2014/main" id="{9F415FB1-2E7A-9B41-9907-4A6AFFD76323}"/>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8" name="Text Placeholder 3">
            <a:extLst>
              <a:ext uri="{FF2B5EF4-FFF2-40B4-BE49-F238E27FC236}">
                <a16:creationId xmlns:a16="http://schemas.microsoft.com/office/drawing/2014/main" id="{D3136D75-9BE3-4FB7-853D-E3E05603D30C}"/>
              </a:ext>
            </a:extLst>
          </p:cNvPr>
          <p:cNvSpPr>
            <a:spLocks noGrp="1"/>
          </p:cNvSpPr>
          <p:nvPr>
            <p:ph type="body" sz="quarter" idx="10" hasCustomPrompt="1"/>
          </p:nvPr>
        </p:nvSpPr>
        <p:spPr>
          <a:xfrm>
            <a:off x="403458" y="1613647"/>
            <a:ext cx="5592378" cy="4534348"/>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9" name="Text Placeholder 3">
            <a:extLst>
              <a:ext uri="{FF2B5EF4-FFF2-40B4-BE49-F238E27FC236}">
                <a16:creationId xmlns:a16="http://schemas.microsoft.com/office/drawing/2014/main" id="{3C897B4F-FC15-4CBF-8FCB-47AA4702925C}"/>
              </a:ext>
            </a:extLst>
          </p:cNvPr>
          <p:cNvSpPr>
            <a:spLocks noGrp="1"/>
          </p:cNvSpPr>
          <p:nvPr>
            <p:ph type="body" sz="quarter" idx="22" hasCustomPrompt="1"/>
          </p:nvPr>
        </p:nvSpPr>
        <p:spPr>
          <a:xfrm>
            <a:off x="6197565" y="1613647"/>
            <a:ext cx="5591481" cy="2162287"/>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5" name="Text Placeholder 3">
            <a:extLst>
              <a:ext uri="{FF2B5EF4-FFF2-40B4-BE49-F238E27FC236}">
                <a16:creationId xmlns:a16="http://schemas.microsoft.com/office/drawing/2014/main" id="{A9721089-AF9A-4262-BDF6-F24133E40464}"/>
              </a:ext>
            </a:extLst>
          </p:cNvPr>
          <p:cNvSpPr>
            <a:spLocks noGrp="1"/>
          </p:cNvSpPr>
          <p:nvPr>
            <p:ph type="body" sz="quarter" idx="23" hasCustomPrompt="1"/>
          </p:nvPr>
        </p:nvSpPr>
        <p:spPr>
          <a:xfrm>
            <a:off x="6197565" y="3985708"/>
            <a:ext cx="5591481" cy="2162287"/>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3918483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Boxes Left Combined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03458" y="1331259"/>
            <a:ext cx="11385588" cy="484094"/>
          </a:xfrm>
        </p:spPr>
        <p:txBody>
          <a:bodyPr/>
          <a:lstStyle>
            <a:lvl1pPr marL="0" indent="0">
              <a:lnSpc>
                <a:spcPct val="100000"/>
              </a:lnSpc>
              <a:spcBef>
                <a:spcPts val="0"/>
              </a:spcBef>
              <a:spcAft>
                <a:spcPts val="0"/>
              </a:spcAft>
              <a:buNone/>
              <a:defRPr sz="1588" b="1">
                <a:solidFill>
                  <a:schemeClr val="accent1"/>
                </a:solidFill>
              </a:defRPr>
            </a:lvl1pPr>
            <a:lvl5pPr marL="459905" indent="0">
              <a:buNone/>
              <a:defRPr/>
            </a:lvl5pPr>
          </a:lstStyle>
          <a:p>
            <a:pPr lvl="0"/>
            <a:r>
              <a:rPr lang="en-US" err="1"/>
              <a:t>Subheader</a:t>
            </a:r>
            <a:endParaRPr lang="en-US"/>
          </a:p>
        </p:txBody>
      </p:sp>
      <p:sp>
        <p:nvSpPr>
          <p:cNvPr id="15" name="Slide Number Placeholder 7">
            <a:extLst>
              <a:ext uri="{FF2B5EF4-FFF2-40B4-BE49-F238E27FC236}">
                <a16:creationId xmlns:a16="http://schemas.microsoft.com/office/drawing/2014/main" id="{B3613C18-90E6-984D-86E6-5763294C8AE0}"/>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6" name="Footer Placeholder 2">
            <a:extLst>
              <a:ext uri="{FF2B5EF4-FFF2-40B4-BE49-F238E27FC236}">
                <a16:creationId xmlns:a16="http://schemas.microsoft.com/office/drawing/2014/main" id="{3BD28824-D217-FE4C-B2CD-2B9AE1558BB7}"/>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9" name="Text Placeholder 2">
            <a:extLst>
              <a:ext uri="{FF2B5EF4-FFF2-40B4-BE49-F238E27FC236}">
                <a16:creationId xmlns:a16="http://schemas.microsoft.com/office/drawing/2014/main" id="{3D5941EE-C106-4973-AD21-F4373C3D8003}"/>
              </a:ext>
            </a:extLst>
          </p:cNvPr>
          <p:cNvSpPr>
            <a:spLocks noGrp="1"/>
          </p:cNvSpPr>
          <p:nvPr>
            <p:ph type="body" sz="quarter" idx="15" hasCustomPrompt="1"/>
          </p:nvPr>
        </p:nvSpPr>
        <p:spPr>
          <a:xfrm>
            <a:off x="400657" y="2014257"/>
            <a:ext cx="5594728" cy="4130769"/>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0" name="Text Placeholder 2">
            <a:extLst>
              <a:ext uri="{FF2B5EF4-FFF2-40B4-BE49-F238E27FC236}">
                <a16:creationId xmlns:a16="http://schemas.microsoft.com/office/drawing/2014/main" id="{6920E1C1-B465-4915-9F1D-61CDE746015C}"/>
              </a:ext>
            </a:extLst>
          </p:cNvPr>
          <p:cNvSpPr>
            <a:spLocks noGrp="1"/>
          </p:cNvSpPr>
          <p:nvPr>
            <p:ph type="body" sz="quarter" idx="22" hasCustomPrompt="1"/>
          </p:nvPr>
        </p:nvSpPr>
        <p:spPr>
          <a:xfrm>
            <a:off x="6191012" y="2014257"/>
            <a:ext cx="5594728" cy="1960581"/>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7" name="Text Placeholder 2">
            <a:extLst>
              <a:ext uri="{FF2B5EF4-FFF2-40B4-BE49-F238E27FC236}">
                <a16:creationId xmlns:a16="http://schemas.microsoft.com/office/drawing/2014/main" id="{945DC30B-467F-4548-8659-BFC540E478E0}"/>
              </a:ext>
            </a:extLst>
          </p:cNvPr>
          <p:cNvSpPr>
            <a:spLocks noGrp="1"/>
          </p:cNvSpPr>
          <p:nvPr>
            <p:ph type="body" sz="quarter" idx="23" hasCustomPrompt="1"/>
          </p:nvPr>
        </p:nvSpPr>
        <p:spPr>
          <a:xfrm>
            <a:off x="6191012" y="4187414"/>
            <a:ext cx="5594728" cy="1957612"/>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2367480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Boxes Right Combine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6AB42473-D8E6-4702-924D-602F557C9553}"/>
              </a:ext>
            </a:extLst>
          </p:cNvPr>
          <p:cNvSpPr>
            <a:spLocks noGrp="1"/>
          </p:cNvSpPr>
          <p:nvPr>
            <p:ph type="body" sz="quarter" idx="23" hasCustomPrompt="1"/>
          </p:nvPr>
        </p:nvSpPr>
        <p:spPr>
          <a:xfrm>
            <a:off x="403458" y="3985707"/>
            <a:ext cx="5591927" cy="2162288"/>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15" name="Slide Number Placeholder 7">
            <a:extLst>
              <a:ext uri="{FF2B5EF4-FFF2-40B4-BE49-F238E27FC236}">
                <a16:creationId xmlns:a16="http://schemas.microsoft.com/office/drawing/2014/main" id="{FFDA97FC-5684-6A46-AE62-3400A3B191D2}"/>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6" name="Footer Placeholder 2">
            <a:extLst>
              <a:ext uri="{FF2B5EF4-FFF2-40B4-BE49-F238E27FC236}">
                <a16:creationId xmlns:a16="http://schemas.microsoft.com/office/drawing/2014/main" id="{651E017E-A4AA-8B46-8515-398EEDC34CE0}"/>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8" name="Text Placeholder 3">
            <a:extLst>
              <a:ext uri="{FF2B5EF4-FFF2-40B4-BE49-F238E27FC236}">
                <a16:creationId xmlns:a16="http://schemas.microsoft.com/office/drawing/2014/main" id="{EAE20A56-0759-4A58-A9C0-EF42B384E434}"/>
              </a:ext>
            </a:extLst>
          </p:cNvPr>
          <p:cNvSpPr>
            <a:spLocks noGrp="1"/>
          </p:cNvSpPr>
          <p:nvPr>
            <p:ph type="body" sz="quarter" idx="10" hasCustomPrompt="1"/>
          </p:nvPr>
        </p:nvSpPr>
        <p:spPr>
          <a:xfrm>
            <a:off x="6197565" y="1613647"/>
            <a:ext cx="5591481" cy="4534348"/>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9" name="Text Placeholder 3">
            <a:extLst>
              <a:ext uri="{FF2B5EF4-FFF2-40B4-BE49-F238E27FC236}">
                <a16:creationId xmlns:a16="http://schemas.microsoft.com/office/drawing/2014/main" id="{CE5BD086-93FB-45F2-A5A9-F133D2BB156C}"/>
              </a:ext>
            </a:extLst>
          </p:cNvPr>
          <p:cNvSpPr>
            <a:spLocks noGrp="1"/>
          </p:cNvSpPr>
          <p:nvPr>
            <p:ph type="body" sz="quarter" idx="22" hasCustomPrompt="1"/>
          </p:nvPr>
        </p:nvSpPr>
        <p:spPr>
          <a:xfrm>
            <a:off x="403458" y="1613647"/>
            <a:ext cx="5592378" cy="2162287"/>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1567575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Boxes Right Combined w/ Subheader">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BD19A65C-4CB1-48E5-81DA-FF8A5C0489EE}"/>
              </a:ext>
            </a:extLst>
          </p:cNvPr>
          <p:cNvSpPr>
            <a:spLocks noGrp="1"/>
          </p:cNvSpPr>
          <p:nvPr>
            <p:ph type="body" sz="quarter" idx="23" hasCustomPrompt="1"/>
          </p:nvPr>
        </p:nvSpPr>
        <p:spPr>
          <a:xfrm>
            <a:off x="400657" y="4184445"/>
            <a:ext cx="5595179" cy="1960581"/>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03458" y="1331259"/>
            <a:ext cx="11385588" cy="484094"/>
          </a:xfrm>
        </p:spPr>
        <p:txBody>
          <a:bodyPr/>
          <a:lstStyle>
            <a:lvl1pPr marL="0" indent="0">
              <a:lnSpc>
                <a:spcPct val="100000"/>
              </a:lnSpc>
              <a:spcBef>
                <a:spcPts val="0"/>
              </a:spcBef>
              <a:spcAft>
                <a:spcPts val="0"/>
              </a:spcAft>
              <a:buNone/>
              <a:defRPr sz="1588" b="1">
                <a:solidFill>
                  <a:schemeClr val="accent1"/>
                </a:solidFill>
              </a:defRPr>
            </a:lvl1pPr>
            <a:lvl5pPr marL="459905" indent="0">
              <a:buNone/>
              <a:defRPr/>
            </a:lvl5pPr>
          </a:lstStyle>
          <a:p>
            <a:pPr lvl="0"/>
            <a:r>
              <a:rPr lang="en-US" err="1"/>
              <a:t>Subheader</a:t>
            </a:r>
            <a:endParaRPr lang="en-US"/>
          </a:p>
        </p:txBody>
      </p:sp>
      <p:sp>
        <p:nvSpPr>
          <p:cNvPr id="18" name="Slide Number Placeholder 7">
            <a:extLst>
              <a:ext uri="{FF2B5EF4-FFF2-40B4-BE49-F238E27FC236}">
                <a16:creationId xmlns:a16="http://schemas.microsoft.com/office/drawing/2014/main" id="{16A3CE82-2130-7645-A19B-64CAEDC6D98D}"/>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9" name="Footer Placeholder 2">
            <a:extLst>
              <a:ext uri="{FF2B5EF4-FFF2-40B4-BE49-F238E27FC236}">
                <a16:creationId xmlns:a16="http://schemas.microsoft.com/office/drawing/2014/main" id="{708D63C2-0523-6947-A46D-DB6BD4EAC896}"/>
              </a:ext>
            </a:extLst>
          </p:cNvPr>
          <p:cNvSpPr>
            <a:spLocks noGrp="1"/>
          </p:cNvSpPr>
          <p:nvPr>
            <p:ph type="ftr" sz="quarter" idx="3"/>
          </p:nvPr>
        </p:nvSpPr>
        <p:spPr>
          <a:xfrm>
            <a:off x="400657" y="6157113"/>
            <a:ext cx="10984428"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9" name="Text Placeholder 2">
            <a:extLst>
              <a:ext uri="{FF2B5EF4-FFF2-40B4-BE49-F238E27FC236}">
                <a16:creationId xmlns:a16="http://schemas.microsoft.com/office/drawing/2014/main" id="{8B77A423-9F34-4A49-8053-CF211EE074D5}"/>
              </a:ext>
            </a:extLst>
          </p:cNvPr>
          <p:cNvSpPr>
            <a:spLocks noGrp="1"/>
          </p:cNvSpPr>
          <p:nvPr>
            <p:ph type="body" sz="quarter" idx="15" hasCustomPrompt="1"/>
          </p:nvPr>
        </p:nvSpPr>
        <p:spPr>
          <a:xfrm>
            <a:off x="6197565" y="2014257"/>
            <a:ext cx="5588175" cy="4130769"/>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
        <p:nvSpPr>
          <p:cNvPr id="10" name="Text Placeholder 2">
            <a:extLst>
              <a:ext uri="{FF2B5EF4-FFF2-40B4-BE49-F238E27FC236}">
                <a16:creationId xmlns:a16="http://schemas.microsoft.com/office/drawing/2014/main" id="{4A972862-A2DE-475E-A2D8-42B4460C3474}"/>
              </a:ext>
            </a:extLst>
          </p:cNvPr>
          <p:cNvSpPr>
            <a:spLocks noGrp="1"/>
          </p:cNvSpPr>
          <p:nvPr>
            <p:ph type="body" sz="quarter" idx="22" hasCustomPrompt="1"/>
          </p:nvPr>
        </p:nvSpPr>
        <p:spPr>
          <a:xfrm>
            <a:off x="400657" y="2014257"/>
            <a:ext cx="5595179" cy="1960581"/>
          </a:xfrm>
        </p:spPr>
        <p:txBody>
          <a:bodyPr/>
          <a:lstStyle>
            <a:lvl1pPr>
              <a:defRPr/>
            </a:lvl1pPr>
            <a:lvl2pPr>
              <a:defRPr/>
            </a:lvl2pPr>
            <a:lvl3pPr>
              <a:defRPr/>
            </a:lvl3pPr>
            <a:lvl4pPr>
              <a:defRPr/>
            </a:lvl4pPr>
            <a:lvl5pPr>
              <a:defRPr/>
            </a:lvl5pPr>
          </a:lstStyle>
          <a:p>
            <a:pPr lvl="0"/>
            <a:r>
              <a:rPr lang="en-US"/>
              <a:t>Click to add text</a:t>
            </a:r>
          </a:p>
          <a:p>
            <a:pPr lvl="1"/>
            <a:r>
              <a:rPr lang="en-US"/>
              <a:t>Insert text</a:t>
            </a:r>
          </a:p>
          <a:p>
            <a:pPr lvl="2"/>
            <a:r>
              <a:rPr lang="en-US"/>
              <a:t>Insert text</a:t>
            </a:r>
          </a:p>
          <a:p>
            <a:pPr lvl="3"/>
            <a:r>
              <a:rPr lang="en-US"/>
              <a:t>Insert text</a:t>
            </a:r>
          </a:p>
          <a:p>
            <a:pPr lvl="4"/>
            <a:r>
              <a:rPr lang="en-US"/>
              <a:t>Insert text</a:t>
            </a:r>
          </a:p>
        </p:txBody>
      </p:sp>
    </p:spTree>
    <p:custDataLst>
      <p:custData r:id="rId1"/>
    </p:custDataLst>
    <p:extLst>
      <p:ext uri="{BB962C8B-B14F-4D97-AF65-F5344CB8AC3E}">
        <p14:creationId xmlns:p14="http://schemas.microsoft.com/office/powerpoint/2010/main" val="2737273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8710-D9E0-401A-B9CA-ADF2A2CA8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428C7-D588-44E8-B9FA-EDA446C05A40}"/>
              </a:ext>
            </a:extLst>
          </p:cNvPr>
          <p:cNvSpPr>
            <a:spLocks noGrp="1"/>
          </p:cNvSpPr>
          <p:nvPr>
            <p:ph idx="1"/>
          </p:nvPr>
        </p:nvSpPr>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77012FE6-D01B-423E-B965-BC56D68B3CAE}"/>
              </a:ext>
            </a:extLst>
          </p:cNvPr>
          <p:cNvSpPr>
            <a:spLocks noGrp="1"/>
          </p:cNvSpPr>
          <p:nvPr>
            <p:ph type="sldNum" sz="quarter" idx="12"/>
          </p:nvPr>
        </p:nvSpPr>
        <p:spPr/>
        <p:txBody>
          <a:bodyPr/>
          <a:lstStyle/>
          <a:p>
            <a:fld id="{3A1C27AB-30BC-43E5-8C96-89A23EFEC595}" type="slidenum">
              <a:rPr lang="en-US" smtClean="0"/>
              <a:t>‹#›</a:t>
            </a:fld>
            <a:endParaRPr lang="en-US"/>
          </a:p>
        </p:txBody>
      </p:sp>
    </p:spTree>
    <p:extLst>
      <p:ext uri="{BB962C8B-B14F-4D97-AF65-F5344CB8AC3E}">
        <p14:creationId xmlns:p14="http://schemas.microsoft.com/office/powerpoint/2010/main" val="1996973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mple Bio">
    <p:bg>
      <p:bgPr>
        <a:solidFill>
          <a:schemeClr val="bg1"/>
        </a:solidFill>
        <a:effectLst/>
      </p:bgPr>
    </p:bg>
    <p:spTree>
      <p:nvGrpSpPr>
        <p:cNvPr id="1" name=""/>
        <p:cNvGrpSpPr/>
        <p:nvPr/>
      </p:nvGrpSpPr>
      <p:grpSpPr>
        <a:xfrm>
          <a:off x="0" y="0"/>
          <a:ext cx="0" cy="0"/>
          <a:chOff x="0" y="0"/>
          <a:chExt cx="0" cy="0"/>
        </a:xfrm>
      </p:grpSpPr>
      <p:sp>
        <p:nvSpPr>
          <p:cNvPr id="15" name="TextBox 14"/>
          <p:cNvSpPr txBox="1"/>
          <p:nvPr userDrawn="1"/>
        </p:nvSpPr>
        <p:spPr>
          <a:xfrm>
            <a:off x="540634" y="3307976"/>
            <a:ext cx="1460518" cy="2702859"/>
          </a:xfrm>
          <a:prstGeom prst="rect">
            <a:avLst/>
          </a:prstGeom>
          <a:noFill/>
        </p:spPr>
        <p:txBody>
          <a:bodyPr wrap="square" lIns="0" tIns="0" rIns="0" bIns="80682" rtlCol="0">
            <a:noAutofit/>
          </a:bodyPr>
          <a:lstStyle/>
          <a:p>
            <a:pPr>
              <a:lnSpc>
                <a:spcPct val="100000"/>
              </a:lnSpc>
              <a:spcBef>
                <a:spcPts val="0"/>
              </a:spcBef>
            </a:pPr>
            <a:r>
              <a:rPr lang="en-US" sz="971" b="1">
                <a:solidFill>
                  <a:schemeClr val="accent2"/>
                </a:solidFill>
                <a:latin typeface="Calibri" panose="020F0502020204030204" pitchFamily="34" charset="0"/>
                <a:cs typeface="Calibri" panose="020F0502020204030204" pitchFamily="34" charset="0"/>
              </a:rPr>
              <a:t>Phone (optional)</a:t>
            </a:r>
          </a:p>
          <a:p>
            <a:pPr>
              <a:lnSpc>
                <a:spcPct val="100000"/>
              </a:lnSpc>
              <a:spcBef>
                <a:spcPts val="0"/>
              </a:spcBef>
            </a:pPr>
            <a:r>
              <a:rPr lang="en-US" sz="971">
                <a:latin typeface="Calibri" panose="020F0502020204030204" pitchFamily="34" charset="0"/>
                <a:cs typeface="Calibri" panose="020F0502020204030204" pitchFamily="34" charset="0"/>
              </a:rPr>
              <a:t>0000 0000</a:t>
            </a:r>
          </a:p>
          <a:p>
            <a:pPr>
              <a:lnSpc>
                <a:spcPct val="100000"/>
              </a:lnSpc>
              <a:spcBef>
                <a:spcPts val="0"/>
              </a:spcBef>
            </a:pPr>
            <a:r>
              <a:rPr lang="en-US" sz="971">
                <a:latin typeface="Calibri" panose="020F0502020204030204" pitchFamily="34" charset="0"/>
                <a:cs typeface="Calibri" panose="020F0502020204030204" pitchFamily="34" charset="0"/>
              </a:rPr>
              <a:t>0000 0000</a:t>
            </a:r>
          </a:p>
          <a:p>
            <a:pPr>
              <a:lnSpc>
                <a:spcPct val="100000"/>
              </a:lnSpc>
              <a:spcBef>
                <a:spcPts val="794"/>
              </a:spcBef>
            </a:pPr>
            <a:r>
              <a:rPr lang="en-US" sz="971" b="1">
                <a:solidFill>
                  <a:schemeClr val="accent2"/>
                </a:solidFill>
                <a:latin typeface="Calibri" panose="020F0502020204030204" pitchFamily="34" charset="0"/>
                <a:cs typeface="Calibri" panose="020F0502020204030204" pitchFamily="34" charset="0"/>
              </a:rPr>
              <a:t>Location (optional)</a:t>
            </a:r>
          </a:p>
          <a:p>
            <a:pPr>
              <a:lnSpc>
                <a:spcPct val="100000"/>
              </a:lnSpc>
              <a:spcBef>
                <a:spcPts val="0"/>
              </a:spcBef>
            </a:pPr>
            <a:r>
              <a:rPr lang="en-US" sz="971" err="1">
                <a:latin typeface="Calibri" panose="020F0502020204030204" pitchFamily="34" charset="0"/>
                <a:cs typeface="Calibri" panose="020F0502020204030204" pitchFamily="34" charset="0"/>
              </a:rPr>
              <a:t>Lorum</a:t>
            </a:r>
            <a:r>
              <a:rPr lang="en-US" sz="971">
                <a:latin typeface="Calibri" panose="020F0502020204030204" pitchFamily="34" charset="0"/>
                <a:cs typeface="Calibri" panose="020F0502020204030204" pitchFamily="34" charset="0"/>
              </a:rPr>
              <a:t> </a:t>
            </a:r>
            <a:r>
              <a:rPr lang="en-US" sz="971" err="1">
                <a:latin typeface="Calibri" panose="020F0502020204030204" pitchFamily="34" charset="0"/>
                <a:cs typeface="Calibri" panose="020F0502020204030204" pitchFamily="34" charset="0"/>
              </a:rPr>
              <a:t>ipsem</a:t>
            </a:r>
            <a:endParaRPr lang="en-US" sz="971">
              <a:latin typeface="Calibri" panose="020F0502020204030204" pitchFamily="34" charset="0"/>
              <a:cs typeface="Calibri" panose="020F0502020204030204" pitchFamily="34" charset="0"/>
            </a:endParaRPr>
          </a:p>
          <a:p>
            <a:pPr>
              <a:lnSpc>
                <a:spcPct val="100000"/>
              </a:lnSpc>
              <a:spcBef>
                <a:spcPts val="0"/>
              </a:spcBef>
            </a:pPr>
            <a:r>
              <a:rPr lang="en-US" sz="971" err="1">
                <a:latin typeface="Calibri" panose="020F0502020204030204" pitchFamily="34" charset="0"/>
                <a:cs typeface="Calibri" panose="020F0502020204030204" pitchFamily="34" charset="0"/>
              </a:rPr>
              <a:t>Lorum</a:t>
            </a:r>
            <a:r>
              <a:rPr lang="en-US" sz="971">
                <a:latin typeface="Calibri" panose="020F0502020204030204" pitchFamily="34" charset="0"/>
                <a:cs typeface="Calibri" panose="020F0502020204030204" pitchFamily="34" charset="0"/>
              </a:rPr>
              <a:t> </a:t>
            </a:r>
            <a:r>
              <a:rPr lang="en-US" sz="971" err="1">
                <a:latin typeface="Calibri" panose="020F0502020204030204" pitchFamily="34" charset="0"/>
                <a:cs typeface="Calibri" panose="020F0502020204030204" pitchFamily="34" charset="0"/>
              </a:rPr>
              <a:t>ipsem</a:t>
            </a:r>
            <a:endParaRPr lang="en-US" sz="971">
              <a:latin typeface="Calibri" panose="020F0502020204030204" pitchFamily="34" charset="0"/>
              <a:cs typeface="Calibri" panose="020F0502020204030204" pitchFamily="34" charset="0"/>
            </a:endParaRPr>
          </a:p>
          <a:p>
            <a:pPr>
              <a:lnSpc>
                <a:spcPct val="100000"/>
              </a:lnSpc>
              <a:spcBef>
                <a:spcPts val="794"/>
              </a:spcBef>
            </a:pPr>
            <a:r>
              <a:rPr lang="en-US" sz="971" b="1">
                <a:solidFill>
                  <a:schemeClr val="accent2"/>
                </a:solidFill>
                <a:latin typeface="Calibri" panose="020F0502020204030204" pitchFamily="34" charset="0"/>
                <a:cs typeface="Calibri" panose="020F0502020204030204" pitchFamily="34" charset="0"/>
              </a:rPr>
              <a:t>Certifications (optional)</a:t>
            </a:r>
          </a:p>
          <a:p>
            <a:pPr>
              <a:lnSpc>
                <a:spcPct val="100000"/>
              </a:lnSpc>
              <a:spcBef>
                <a:spcPts val="0"/>
              </a:spcBef>
            </a:pPr>
            <a:r>
              <a:rPr lang="en-US" sz="971" err="1">
                <a:latin typeface="Calibri" panose="020F0502020204030204" pitchFamily="34" charset="0"/>
                <a:cs typeface="Calibri" panose="020F0502020204030204" pitchFamily="34" charset="0"/>
              </a:rPr>
              <a:t>Lorum</a:t>
            </a:r>
            <a:r>
              <a:rPr lang="en-US" sz="971">
                <a:latin typeface="Calibri" panose="020F0502020204030204" pitchFamily="34" charset="0"/>
                <a:cs typeface="Calibri" panose="020F0502020204030204" pitchFamily="34" charset="0"/>
              </a:rPr>
              <a:t> </a:t>
            </a:r>
            <a:r>
              <a:rPr lang="en-US" sz="971" err="1">
                <a:latin typeface="Calibri" panose="020F0502020204030204" pitchFamily="34" charset="0"/>
                <a:cs typeface="Calibri" panose="020F0502020204030204" pitchFamily="34" charset="0"/>
              </a:rPr>
              <a:t>ipsem</a:t>
            </a:r>
            <a:endParaRPr lang="en-US" sz="971">
              <a:latin typeface="Calibri" panose="020F0502020204030204" pitchFamily="34" charset="0"/>
              <a:cs typeface="Calibri" panose="020F0502020204030204" pitchFamily="34" charset="0"/>
            </a:endParaRPr>
          </a:p>
          <a:p>
            <a:pPr>
              <a:lnSpc>
                <a:spcPct val="100000"/>
              </a:lnSpc>
              <a:spcBef>
                <a:spcPts val="0"/>
              </a:spcBef>
            </a:pPr>
            <a:r>
              <a:rPr lang="en-US" sz="971" err="1">
                <a:latin typeface="Calibri" panose="020F0502020204030204" pitchFamily="34" charset="0"/>
                <a:cs typeface="Calibri" panose="020F0502020204030204" pitchFamily="34" charset="0"/>
              </a:rPr>
              <a:t>Lorum</a:t>
            </a:r>
            <a:r>
              <a:rPr lang="en-US" sz="971">
                <a:latin typeface="Calibri" panose="020F0502020204030204" pitchFamily="34" charset="0"/>
                <a:cs typeface="Calibri" panose="020F0502020204030204" pitchFamily="34" charset="0"/>
              </a:rPr>
              <a:t> </a:t>
            </a:r>
            <a:r>
              <a:rPr lang="en-US" sz="971" err="1">
                <a:latin typeface="Calibri" panose="020F0502020204030204" pitchFamily="34" charset="0"/>
                <a:cs typeface="Calibri" panose="020F0502020204030204" pitchFamily="34" charset="0"/>
              </a:rPr>
              <a:t>ipsem</a:t>
            </a:r>
            <a:endParaRPr lang="en-US" sz="971">
              <a:latin typeface="Calibri" panose="020F0502020204030204" pitchFamily="34" charset="0"/>
              <a:cs typeface="Calibri" panose="020F0502020204030204" pitchFamily="34" charset="0"/>
            </a:endParaRPr>
          </a:p>
          <a:p>
            <a:pPr>
              <a:lnSpc>
                <a:spcPct val="100000"/>
              </a:lnSpc>
              <a:spcBef>
                <a:spcPts val="794"/>
              </a:spcBef>
            </a:pPr>
            <a:r>
              <a:rPr lang="en-US" sz="971" b="1">
                <a:solidFill>
                  <a:schemeClr val="accent2"/>
                </a:solidFill>
                <a:latin typeface="Calibri" panose="020F0502020204030204" pitchFamily="34" charset="0"/>
                <a:cs typeface="Calibri" panose="020F0502020204030204" pitchFamily="34" charset="0"/>
              </a:rPr>
              <a:t>Professional Affiliations (optional)</a:t>
            </a:r>
          </a:p>
          <a:p>
            <a:pPr>
              <a:lnSpc>
                <a:spcPct val="100000"/>
              </a:lnSpc>
              <a:spcBef>
                <a:spcPts val="0"/>
              </a:spcBef>
            </a:pPr>
            <a:r>
              <a:rPr lang="en-US" sz="971" err="1">
                <a:latin typeface="Calibri" panose="020F0502020204030204" pitchFamily="34" charset="0"/>
                <a:cs typeface="Calibri" panose="020F0502020204030204" pitchFamily="34" charset="0"/>
              </a:rPr>
              <a:t>Lorum</a:t>
            </a:r>
            <a:r>
              <a:rPr lang="en-US" sz="971">
                <a:latin typeface="Calibri" panose="020F0502020204030204" pitchFamily="34" charset="0"/>
                <a:cs typeface="Calibri" panose="020F0502020204030204" pitchFamily="34" charset="0"/>
              </a:rPr>
              <a:t> </a:t>
            </a:r>
            <a:r>
              <a:rPr lang="en-US" sz="971" err="1">
                <a:latin typeface="Calibri" panose="020F0502020204030204" pitchFamily="34" charset="0"/>
                <a:cs typeface="Calibri" panose="020F0502020204030204" pitchFamily="34" charset="0"/>
              </a:rPr>
              <a:t>ipsem</a:t>
            </a:r>
            <a:endParaRPr lang="en-US" sz="971">
              <a:latin typeface="Calibri" panose="020F0502020204030204" pitchFamily="34" charset="0"/>
              <a:cs typeface="Calibri" panose="020F0502020204030204" pitchFamily="34" charset="0"/>
            </a:endParaRPr>
          </a:p>
          <a:p>
            <a:pPr>
              <a:lnSpc>
                <a:spcPct val="100000"/>
              </a:lnSpc>
              <a:spcBef>
                <a:spcPts val="0"/>
              </a:spcBef>
            </a:pPr>
            <a:r>
              <a:rPr lang="en-US" sz="971" err="1">
                <a:latin typeface="Calibri" panose="020F0502020204030204" pitchFamily="34" charset="0"/>
                <a:cs typeface="Calibri" panose="020F0502020204030204" pitchFamily="34" charset="0"/>
              </a:rPr>
              <a:t>Lorum</a:t>
            </a:r>
            <a:r>
              <a:rPr lang="en-US" sz="971">
                <a:latin typeface="Calibri" panose="020F0502020204030204" pitchFamily="34" charset="0"/>
                <a:cs typeface="Calibri" panose="020F0502020204030204" pitchFamily="34" charset="0"/>
              </a:rPr>
              <a:t> </a:t>
            </a:r>
            <a:r>
              <a:rPr lang="en-US" sz="971" err="1">
                <a:latin typeface="Calibri" panose="020F0502020204030204" pitchFamily="34" charset="0"/>
                <a:cs typeface="Calibri" panose="020F0502020204030204" pitchFamily="34" charset="0"/>
              </a:rPr>
              <a:t>ipsem</a:t>
            </a:r>
            <a:endParaRPr lang="en-US" sz="971">
              <a:latin typeface="Calibri" panose="020F0502020204030204" pitchFamily="34" charset="0"/>
              <a:cs typeface="Calibri" panose="020F0502020204030204" pitchFamily="34" charset="0"/>
            </a:endParaRPr>
          </a:p>
          <a:p>
            <a:pPr>
              <a:lnSpc>
                <a:spcPct val="100000"/>
              </a:lnSpc>
              <a:spcBef>
                <a:spcPts val="794"/>
              </a:spcBef>
            </a:pPr>
            <a:r>
              <a:rPr lang="en-US" sz="971" b="1">
                <a:solidFill>
                  <a:schemeClr val="accent2"/>
                </a:solidFill>
                <a:latin typeface="Calibri" panose="020F0502020204030204" pitchFamily="34" charset="0"/>
                <a:cs typeface="Calibri" panose="020F0502020204030204" pitchFamily="34" charset="0"/>
              </a:rPr>
              <a:t>Education (optional)</a:t>
            </a:r>
          </a:p>
          <a:p>
            <a:pPr>
              <a:lnSpc>
                <a:spcPct val="100000"/>
              </a:lnSpc>
              <a:spcBef>
                <a:spcPts val="0"/>
              </a:spcBef>
            </a:pPr>
            <a:r>
              <a:rPr lang="en-US" sz="971" err="1">
                <a:latin typeface="Calibri" panose="020F0502020204030204" pitchFamily="34" charset="0"/>
                <a:cs typeface="Calibri" panose="020F0502020204030204" pitchFamily="34" charset="0"/>
              </a:rPr>
              <a:t>Lorum</a:t>
            </a:r>
            <a:r>
              <a:rPr lang="en-US" sz="971">
                <a:latin typeface="Calibri" panose="020F0502020204030204" pitchFamily="34" charset="0"/>
                <a:cs typeface="Calibri" panose="020F0502020204030204" pitchFamily="34" charset="0"/>
              </a:rPr>
              <a:t> </a:t>
            </a:r>
            <a:r>
              <a:rPr lang="en-US" sz="971" err="1">
                <a:latin typeface="Calibri" panose="020F0502020204030204" pitchFamily="34" charset="0"/>
                <a:cs typeface="Calibri" panose="020F0502020204030204" pitchFamily="34" charset="0"/>
              </a:rPr>
              <a:t>ipsem</a:t>
            </a:r>
            <a:endParaRPr lang="en-US" sz="971">
              <a:latin typeface="Calibri" panose="020F0502020204030204" pitchFamily="34" charset="0"/>
              <a:cs typeface="Calibri" panose="020F0502020204030204" pitchFamily="34" charset="0"/>
            </a:endParaRPr>
          </a:p>
        </p:txBody>
      </p:sp>
      <p:sp>
        <p:nvSpPr>
          <p:cNvPr id="2" name="TextBox 1"/>
          <p:cNvSpPr txBox="1"/>
          <p:nvPr userDrawn="1"/>
        </p:nvSpPr>
        <p:spPr>
          <a:xfrm>
            <a:off x="403458" y="605117"/>
            <a:ext cx="11385588" cy="605118"/>
          </a:xfrm>
          <a:prstGeom prst="rect">
            <a:avLst/>
          </a:prstGeom>
          <a:noFill/>
        </p:spPr>
        <p:txBody>
          <a:bodyPr wrap="square" lIns="0" tIns="0" rIns="0" bIns="0" rtlCol="0" anchor="b">
            <a:noAutofit/>
          </a:bodyPr>
          <a:lstStyle/>
          <a:p>
            <a:pPr>
              <a:lnSpc>
                <a:spcPct val="90000"/>
              </a:lnSpc>
            </a:pPr>
            <a:r>
              <a:rPr lang="en-US" sz="2294" err="1">
                <a:solidFill>
                  <a:schemeClr val="accent2"/>
                </a:solidFill>
                <a:latin typeface="Calibri" panose="020F0502020204030204" pitchFamily="34" charset="0"/>
                <a:cs typeface="Calibri" panose="020F0502020204030204" pitchFamily="34" charset="0"/>
              </a:rPr>
              <a:t>Firstname</a:t>
            </a:r>
            <a:r>
              <a:rPr lang="en-US" sz="2294">
                <a:solidFill>
                  <a:schemeClr val="accent2"/>
                </a:solidFill>
                <a:latin typeface="Calibri" panose="020F0502020204030204" pitchFamily="34" charset="0"/>
                <a:cs typeface="Calibri" panose="020F0502020204030204" pitchFamily="34" charset="0"/>
              </a:rPr>
              <a:t> </a:t>
            </a:r>
            <a:r>
              <a:rPr lang="en-US" sz="2294" err="1">
                <a:solidFill>
                  <a:schemeClr val="accent2"/>
                </a:solidFill>
                <a:latin typeface="Calibri" panose="020F0502020204030204" pitchFamily="34" charset="0"/>
                <a:cs typeface="Calibri" panose="020F0502020204030204" pitchFamily="34" charset="0"/>
              </a:rPr>
              <a:t>Lastname</a:t>
            </a:r>
            <a:endParaRPr lang="en-US" sz="2294">
              <a:solidFill>
                <a:schemeClr val="accent2"/>
              </a:solidFill>
              <a:latin typeface="Calibri" panose="020F0502020204030204" pitchFamily="34" charset="0"/>
              <a:cs typeface="Calibri" panose="020F0502020204030204" pitchFamily="34" charset="0"/>
            </a:endParaRPr>
          </a:p>
        </p:txBody>
      </p:sp>
      <p:sp>
        <p:nvSpPr>
          <p:cNvPr id="17" name="TextBox 16"/>
          <p:cNvSpPr txBox="1"/>
          <p:nvPr userDrawn="1"/>
        </p:nvSpPr>
        <p:spPr>
          <a:xfrm>
            <a:off x="403458" y="1323191"/>
            <a:ext cx="7512390" cy="290456"/>
          </a:xfrm>
          <a:prstGeom prst="rect">
            <a:avLst/>
          </a:prstGeom>
          <a:noFill/>
        </p:spPr>
        <p:txBody>
          <a:bodyPr wrap="square" lIns="0" tIns="0" rIns="0" bIns="0" rtlCol="0" anchor="t">
            <a:noAutofit/>
          </a:bodyPr>
          <a:lstStyle/>
          <a:p>
            <a:r>
              <a:rPr lang="en-US" sz="1588">
                <a:solidFill>
                  <a:schemeClr val="accent1"/>
                </a:solidFill>
                <a:latin typeface="Calibri" panose="020F0502020204030204" pitchFamily="34" charset="0"/>
                <a:cs typeface="Calibri" panose="020F0502020204030204" pitchFamily="34" charset="0"/>
              </a:rPr>
              <a:t>Managing Director</a:t>
            </a:r>
          </a:p>
        </p:txBody>
      </p:sp>
      <p:sp>
        <p:nvSpPr>
          <p:cNvPr id="9" name="TextBox 8"/>
          <p:cNvSpPr txBox="1"/>
          <p:nvPr userDrawn="1"/>
        </p:nvSpPr>
        <p:spPr>
          <a:xfrm>
            <a:off x="8133716" y="1275102"/>
            <a:ext cx="3655330" cy="393607"/>
          </a:xfrm>
          <a:prstGeom prst="rect">
            <a:avLst/>
          </a:prstGeom>
          <a:noFill/>
        </p:spPr>
        <p:txBody>
          <a:bodyPr wrap="square" lIns="0" tIns="0" rIns="0" bIns="0" rtlCol="0" anchor="t">
            <a:noAutofit/>
          </a:bodyPr>
          <a:lstStyle/>
          <a:p>
            <a:pPr marL="0" marR="0" lvl="0" indent="0" algn="l" defTabSz="106496" rtl="0" eaLnBrk="1" fontAlgn="auto" latinLnBrk="0" hangingPunct="1">
              <a:lnSpc>
                <a:spcPct val="100000"/>
              </a:lnSpc>
              <a:spcBef>
                <a:spcPts val="0"/>
              </a:spcBef>
              <a:spcAft>
                <a:spcPts val="0"/>
              </a:spcAft>
              <a:buClrTx/>
              <a:buSzTx/>
              <a:buFontTx/>
              <a:buNone/>
              <a:tabLst/>
              <a:defRPr/>
            </a:pPr>
            <a:r>
              <a:rPr lang="en-US" sz="1235">
                <a:latin typeface="Calibri" panose="020F0502020204030204" pitchFamily="34" charset="0"/>
                <a:cs typeface="Calibri" panose="020F0502020204030204" pitchFamily="34" charset="0"/>
              </a:rPr>
              <a:t>212-444-3444 </a:t>
            </a:r>
            <a:br>
              <a:rPr lang="en-US" sz="1235">
                <a:latin typeface="Calibri" panose="020F0502020204030204" pitchFamily="34" charset="0"/>
                <a:cs typeface="Calibri" panose="020F0502020204030204" pitchFamily="34" charset="0"/>
              </a:rPr>
            </a:br>
            <a:r>
              <a:rPr lang="en-US" sz="1235" err="1">
                <a:latin typeface="Calibri" panose="020F0502020204030204" pitchFamily="34" charset="0"/>
                <a:cs typeface="Calibri" panose="020F0502020204030204" pitchFamily="34" charset="0"/>
              </a:rPr>
              <a:t>Firstname.Lastname@EmailAddress.com</a:t>
            </a:r>
            <a:endParaRPr lang="en-US" sz="1235">
              <a:latin typeface="Calibri" panose="020F0502020204030204" pitchFamily="34" charset="0"/>
              <a:cs typeface="Calibri" panose="020F0502020204030204" pitchFamily="34" charset="0"/>
            </a:endParaRPr>
          </a:p>
        </p:txBody>
      </p:sp>
      <p:sp>
        <p:nvSpPr>
          <p:cNvPr id="18" name="Rectangle 3">
            <a:extLst>
              <a:ext uri="{FF2B5EF4-FFF2-40B4-BE49-F238E27FC236}">
                <a16:creationId xmlns:a16="http://schemas.microsoft.com/office/drawing/2014/main" id="{6D453674-3552-BF4B-8A50-01DE82B0D069}"/>
              </a:ext>
            </a:extLst>
          </p:cNvPr>
          <p:cNvSpPr/>
          <p:nvPr userDrawn="1"/>
        </p:nvSpPr>
        <p:spPr>
          <a:xfrm>
            <a:off x="419597" y="1823421"/>
            <a:ext cx="1702593" cy="430843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0137" tIns="40069" rIns="80137" bIns="40069" rtlCol="0" anchor="ctr"/>
          <a:lstStyle/>
          <a:p>
            <a:pPr algn="ctr"/>
            <a:endParaRPr lang="en-US" sz="912">
              <a:latin typeface="Calibri" panose="020F0502020204030204" pitchFamily="34" charset="0"/>
            </a:endParaRPr>
          </a:p>
        </p:txBody>
      </p:sp>
      <p:sp>
        <p:nvSpPr>
          <p:cNvPr id="12" name="TextBox 11">
            <a:extLst>
              <a:ext uri="{FF2B5EF4-FFF2-40B4-BE49-F238E27FC236}">
                <a16:creationId xmlns:a16="http://schemas.microsoft.com/office/drawing/2014/main" id="{0B4E3627-0E8B-6A40-9CF4-DB609D2404C5}"/>
              </a:ext>
            </a:extLst>
          </p:cNvPr>
          <p:cNvSpPr txBox="1"/>
          <p:nvPr userDrawn="1"/>
        </p:nvSpPr>
        <p:spPr>
          <a:xfrm>
            <a:off x="2331988" y="1815353"/>
            <a:ext cx="5591929" cy="4333297"/>
          </a:xfrm>
          <a:prstGeom prst="rect">
            <a:avLst/>
          </a:prstGeom>
          <a:noFill/>
        </p:spPr>
        <p:txBody>
          <a:bodyPr wrap="square" lIns="0" tIns="0" rIns="0" bIns="0" rtlCol="0">
            <a:noAutofit/>
          </a:bodyPr>
          <a:lstStyle/>
          <a:p>
            <a:pPr>
              <a:lnSpc>
                <a:spcPct val="110000"/>
              </a:lnSpc>
              <a:spcBef>
                <a:spcPts val="0"/>
              </a:spcBef>
              <a:spcAft>
                <a:spcPts val="794"/>
              </a:spcAft>
            </a:pPr>
            <a:r>
              <a:rPr lang="en-US" sz="1235" b="1">
                <a:solidFill>
                  <a:schemeClr val="accent2"/>
                </a:solidFill>
                <a:latin typeface="Calibri" panose="020F0502020204030204" pitchFamily="34" charset="0"/>
                <a:cs typeface="Calibri" panose="020F0502020204030204" pitchFamily="34" charset="0"/>
              </a:rPr>
              <a:t>Ken Smith provides and implements solutions to produce an efficient organization. Mr. Smith has industry expertise which includes health care, pharmaceutical, service providers and distributors. He has more than 30 years of experience in providing interim management, including as Chief Operations Officer and Chief Executive Officer, advising on operational and financial improvements, restructurings and project management. Mr. Smith is a member of the firm’s Executive Committee.</a:t>
            </a:r>
          </a:p>
          <a:p>
            <a:pPr>
              <a:lnSpc>
                <a:spcPct val="110000"/>
              </a:lnSpc>
              <a:spcBef>
                <a:spcPts val="0"/>
              </a:spcBef>
              <a:spcAft>
                <a:spcPts val="397"/>
              </a:spcAft>
            </a:pPr>
            <a:r>
              <a:rPr lang="en-US" sz="1235">
                <a:solidFill>
                  <a:schemeClr val="tx1"/>
                </a:solidFill>
                <a:latin typeface="Calibri" panose="020F0502020204030204" pitchFamily="34" charset="0"/>
                <a:cs typeface="Calibri" panose="020F0502020204030204" pitchFamily="34" charset="0"/>
              </a:rPr>
              <a:t>Mr. Smith has led performance improvement and operations restructuring engagements for numerous healthcare organizations throughout the United States and Southern Canada. He has provided leadership to clients in developing strategic options in regard to possible mergers, development of integrated systems, development of physician networks, negotiations with managed care companies, and the establishment of other alliances. He has also assisted a number of clients in the exploration of strategic business options, including service expansion, consolidation, and divestiture of non-performing assets. All of these engagements have focused on balancing market demands and operating strategies with prudent economics.</a:t>
            </a:r>
          </a:p>
        </p:txBody>
      </p:sp>
      <p:sp>
        <p:nvSpPr>
          <p:cNvPr id="14" name="TextBox 13">
            <a:extLst>
              <a:ext uri="{FF2B5EF4-FFF2-40B4-BE49-F238E27FC236}">
                <a16:creationId xmlns:a16="http://schemas.microsoft.com/office/drawing/2014/main" id="{209B569E-7FF3-5349-B33B-DB0B94A103E4}"/>
              </a:ext>
            </a:extLst>
          </p:cNvPr>
          <p:cNvSpPr txBox="1"/>
          <p:nvPr userDrawn="1"/>
        </p:nvSpPr>
        <p:spPr>
          <a:xfrm>
            <a:off x="8133716" y="1823421"/>
            <a:ext cx="3655330" cy="4333297"/>
          </a:xfrm>
          <a:prstGeom prst="rect">
            <a:avLst/>
          </a:prstGeom>
          <a:noFill/>
        </p:spPr>
        <p:txBody>
          <a:bodyPr wrap="square" lIns="0" tIns="0" rIns="0" bIns="161365" rtlCol="0">
            <a:noAutofit/>
          </a:bodyPr>
          <a:lstStyle/>
          <a:p>
            <a:pPr marL="161371" indent="-161371">
              <a:lnSpc>
                <a:spcPct val="110000"/>
              </a:lnSpc>
              <a:spcAft>
                <a:spcPts val="397"/>
              </a:spcAft>
            </a:pPr>
            <a:r>
              <a:rPr lang="en-US" sz="1235" b="1">
                <a:solidFill>
                  <a:schemeClr val="accent2"/>
                </a:solidFill>
                <a:latin typeface="Calibri" panose="020F0502020204030204" pitchFamily="34" charset="0"/>
                <a:cs typeface="Calibri" panose="020F0502020204030204" pitchFamily="34" charset="0"/>
              </a:rPr>
              <a:t>Relevant Experience (optional)</a:t>
            </a:r>
          </a:p>
          <a:p>
            <a:pPr marL="161371" lvl="1" indent="-161371">
              <a:lnSpc>
                <a:spcPct val="110000"/>
              </a:lnSpc>
              <a:spcAft>
                <a:spcPts val="397"/>
              </a:spcAft>
              <a:buClr>
                <a:schemeClr val="accent2"/>
              </a:buClr>
              <a:buFont typeface="System Font Regular"/>
              <a:buChar char="■"/>
            </a:pPr>
            <a:r>
              <a:rPr lang="en-US" sz="1235" err="1">
                <a:solidFill>
                  <a:schemeClr val="tx1"/>
                </a:solidFill>
                <a:latin typeface="Calibri" panose="020F0502020204030204" pitchFamily="34" charset="0"/>
                <a:cs typeface="Calibri" panose="020F0502020204030204" pitchFamily="34" charset="0"/>
              </a:rPr>
              <a:t>Aliquiscia</a:t>
            </a:r>
            <a:r>
              <a:rPr lang="en-US" sz="1235">
                <a:solidFill>
                  <a:schemeClr val="tx1"/>
                </a:solidFill>
                <a:latin typeface="Calibri" panose="020F0502020204030204" pitchFamily="34" charset="0"/>
                <a:cs typeface="Calibri" panose="020F0502020204030204" pitchFamily="34" charset="0"/>
              </a:rPr>
              <a:t> et </a:t>
            </a:r>
            <a:r>
              <a:rPr lang="en-US" sz="1235" err="1">
                <a:solidFill>
                  <a:schemeClr val="tx1"/>
                </a:solidFill>
                <a:latin typeface="Calibri" panose="020F0502020204030204" pitchFamily="34" charset="0"/>
                <a:cs typeface="Calibri" panose="020F0502020204030204" pitchFamily="34" charset="0"/>
              </a:rPr>
              <a:t>aut</a:t>
            </a:r>
            <a:r>
              <a:rPr lang="en-US" sz="1235">
                <a:solidFill>
                  <a:schemeClr val="tx1"/>
                </a:solidFill>
                <a:latin typeface="Calibri" panose="020F0502020204030204" pitchFamily="34" charset="0"/>
                <a:cs typeface="Calibri" panose="020F0502020204030204" pitchFamily="34" charset="0"/>
              </a:rPr>
              <a:t> la </a:t>
            </a:r>
            <a:r>
              <a:rPr lang="en-US" sz="1235" err="1">
                <a:solidFill>
                  <a:schemeClr val="tx1"/>
                </a:solidFill>
                <a:latin typeface="Calibri" panose="020F0502020204030204" pitchFamily="34" charset="0"/>
                <a:cs typeface="Calibri" panose="020F0502020204030204" pitchFamily="34" charset="0"/>
              </a:rPr>
              <a:t>dolorep</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udaepedi</a:t>
            </a:r>
            <a:r>
              <a:rPr lang="en-US" sz="1235">
                <a:solidFill>
                  <a:schemeClr val="tx1"/>
                </a:solidFill>
                <a:latin typeface="Calibri" panose="020F0502020204030204" pitchFamily="34" charset="0"/>
                <a:cs typeface="Calibri" panose="020F0502020204030204" pitchFamily="34" charset="0"/>
              </a:rPr>
              <a:t> rest </a:t>
            </a:r>
            <a:r>
              <a:rPr lang="en-US" sz="1235" err="1">
                <a:solidFill>
                  <a:schemeClr val="tx1"/>
                </a:solidFill>
                <a:latin typeface="Calibri" panose="020F0502020204030204" pitchFamily="34" charset="0"/>
                <a:cs typeface="Calibri" panose="020F0502020204030204" pitchFamily="34" charset="0"/>
              </a:rPr>
              <a:t>officia</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ssitius</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vernat</a:t>
            </a:r>
            <a:r>
              <a:rPr lang="en-US" sz="1235">
                <a:solidFill>
                  <a:schemeClr val="tx1"/>
                </a:solidFill>
                <a:latin typeface="Calibri" panose="020F0502020204030204" pitchFamily="34" charset="0"/>
                <a:cs typeface="Calibri" panose="020F0502020204030204" pitchFamily="34" charset="0"/>
              </a:rPr>
              <a:t>.</a:t>
            </a:r>
          </a:p>
          <a:p>
            <a:pPr marL="161371" lvl="1" indent="-161371">
              <a:lnSpc>
                <a:spcPct val="110000"/>
              </a:lnSpc>
              <a:spcAft>
                <a:spcPts val="397"/>
              </a:spcAft>
              <a:buClr>
                <a:schemeClr val="accent2"/>
              </a:buClr>
              <a:buFont typeface="System Font Regular"/>
              <a:buChar char="■"/>
            </a:pPr>
            <a:r>
              <a:rPr lang="en-US" sz="1235" err="1">
                <a:solidFill>
                  <a:schemeClr val="tx1"/>
                </a:solidFill>
                <a:latin typeface="Calibri" panose="020F0502020204030204" pitchFamily="34" charset="0"/>
                <a:cs typeface="Calibri" panose="020F0502020204030204" pitchFamily="34" charset="0"/>
              </a:rPr>
              <a:t>Aliquiscia</a:t>
            </a:r>
            <a:r>
              <a:rPr lang="en-US" sz="1235">
                <a:solidFill>
                  <a:schemeClr val="tx1"/>
                </a:solidFill>
                <a:latin typeface="Calibri" panose="020F0502020204030204" pitchFamily="34" charset="0"/>
                <a:cs typeface="Calibri" panose="020F0502020204030204" pitchFamily="34" charset="0"/>
              </a:rPr>
              <a:t> et </a:t>
            </a:r>
            <a:r>
              <a:rPr lang="en-US" sz="1235" err="1">
                <a:solidFill>
                  <a:schemeClr val="tx1"/>
                </a:solidFill>
                <a:latin typeface="Calibri" panose="020F0502020204030204" pitchFamily="34" charset="0"/>
                <a:cs typeface="Calibri" panose="020F0502020204030204" pitchFamily="34" charset="0"/>
              </a:rPr>
              <a:t>aut</a:t>
            </a:r>
            <a:r>
              <a:rPr lang="en-US" sz="1235">
                <a:solidFill>
                  <a:schemeClr val="tx1"/>
                </a:solidFill>
                <a:latin typeface="Calibri" panose="020F0502020204030204" pitchFamily="34" charset="0"/>
                <a:cs typeface="Calibri" panose="020F0502020204030204" pitchFamily="34" charset="0"/>
              </a:rPr>
              <a:t> la </a:t>
            </a:r>
            <a:r>
              <a:rPr lang="en-US" sz="1235" err="1">
                <a:solidFill>
                  <a:schemeClr val="tx1"/>
                </a:solidFill>
                <a:latin typeface="Calibri" panose="020F0502020204030204" pitchFamily="34" charset="0"/>
                <a:cs typeface="Calibri" panose="020F0502020204030204" pitchFamily="34" charset="0"/>
              </a:rPr>
              <a:t>dolorep</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udaepedi</a:t>
            </a:r>
            <a:r>
              <a:rPr lang="en-US" sz="1235">
                <a:solidFill>
                  <a:schemeClr val="tx1"/>
                </a:solidFill>
                <a:latin typeface="Calibri" panose="020F0502020204030204" pitchFamily="34" charset="0"/>
                <a:cs typeface="Calibri" panose="020F0502020204030204" pitchFamily="34" charset="0"/>
              </a:rPr>
              <a:t> rest </a:t>
            </a:r>
            <a:r>
              <a:rPr lang="en-US" sz="1235" err="1">
                <a:solidFill>
                  <a:schemeClr val="tx1"/>
                </a:solidFill>
                <a:latin typeface="Calibri" panose="020F0502020204030204" pitchFamily="34" charset="0"/>
                <a:cs typeface="Calibri" panose="020F0502020204030204" pitchFamily="34" charset="0"/>
              </a:rPr>
              <a:t>officia</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ssitius</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vernat</a:t>
            </a:r>
            <a:r>
              <a:rPr lang="en-US" sz="1235">
                <a:solidFill>
                  <a:schemeClr val="tx1"/>
                </a:solidFill>
                <a:latin typeface="Calibri" panose="020F0502020204030204" pitchFamily="34" charset="0"/>
                <a:cs typeface="Calibri" panose="020F0502020204030204" pitchFamily="34" charset="0"/>
              </a:rPr>
              <a:t>.</a:t>
            </a:r>
          </a:p>
          <a:p>
            <a:pPr marL="161371" lvl="1" indent="-161371">
              <a:lnSpc>
                <a:spcPct val="110000"/>
              </a:lnSpc>
              <a:spcAft>
                <a:spcPts val="397"/>
              </a:spcAft>
              <a:buClr>
                <a:schemeClr val="accent2"/>
              </a:buClr>
              <a:buFont typeface="System Font Regular"/>
              <a:buChar char="■"/>
            </a:pPr>
            <a:r>
              <a:rPr lang="en-US" sz="1235" err="1">
                <a:solidFill>
                  <a:schemeClr val="tx1"/>
                </a:solidFill>
                <a:latin typeface="Calibri" panose="020F0502020204030204" pitchFamily="34" charset="0"/>
                <a:cs typeface="Calibri" panose="020F0502020204030204" pitchFamily="34" charset="0"/>
              </a:rPr>
              <a:t>Aliquiscia</a:t>
            </a:r>
            <a:r>
              <a:rPr lang="en-US" sz="1235">
                <a:solidFill>
                  <a:schemeClr val="tx1"/>
                </a:solidFill>
                <a:latin typeface="Calibri" panose="020F0502020204030204" pitchFamily="34" charset="0"/>
                <a:cs typeface="Calibri" panose="020F0502020204030204" pitchFamily="34" charset="0"/>
              </a:rPr>
              <a:t> et </a:t>
            </a:r>
            <a:r>
              <a:rPr lang="en-US" sz="1235" err="1">
                <a:solidFill>
                  <a:schemeClr val="tx1"/>
                </a:solidFill>
                <a:latin typeface="Calibri" panose="020F0502020204030204" pitchFamily="34" charset="0"/>
                <a:cs typeface="Calibri" panose="020F0502020204030204" pitchFamily="34" charset="0"/>
              </a:rPr>
              <a:t>aut</a:t>
            </a:r>
            <a:r>
              <a:rPr lang="en-US" sz="1235">
                <a:solidFill>
                  <a:schemeClr val="tx1"/>
                </a:solidFill>
                <a:latin typeface="Calibri" panose="020F0502020204030204" pitchFamily="34" charset="0"/>
                <a:cs typeface="Calibri" panose="020F0502020204030204" pitchFamily="34" charset="0"/>
              </a:rPr>
              <a:t> la </a:t>
            </a:r>
            <a:r>
              <a:rPr lang="en-US" sz="1235" err="1">
                <a:solidFill>
                  <a:schemeClr val="tx1"/>
                </a:solidFill>
                <a:latin typeface="Calibri" panose="020F0502020204030204" pitchFamily="34" charset="0"/>
                <a:cs typeface="Calibri" panose="020F0502020204030204" pitchFamily="34" charset="0"/>
              </a:rPr>
              <a:t>dolorep</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udaepedi</a:t>
            </a:r>
            <a:r>
              <a:rPr lang="en-US" sz="1235">
                <a:solidFill>
                  <a:schemeClr val="tx1"/>
                </a:solidFill>
                <a:latin typeface="Calibri" panose="020F0502020204030204" pitchFamily="34" charset="0"/>
                <a:cs typeface="Calibri" panose="020F0502020204030204" pitchFamily="34" charset="0"/>
              </a:rPr>
              <a:t> rest </a:t>
            </a:r>
            <a:r>
              <a:rPr lang="en-US" sz="1235" err="1">
                <a:solidFill>
                  <a:schemeClr val="tx1"/>
                </a:solidFill>
                <a:latin typeface="Calibri" panose="020F0502020204030204" pitchFamily="34" charset="0"/>
                <a:cs typeface="Calibri" panose="020F0502020204030204" pitchFamily="34" charset="0"/>
              </a:rPr>
              <a:t>officia</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ssitius</a:t>
            </a:r>
            <a:r>
              <a:rPr lang="en-US" sz="1235">
                <a:solidFill>
                  <a:schemeClr val="tx1"/>
                </a:solidFill>
                <a:latin typeface="Calibri" panose="020F0502020204030204" pitchFamily="34" charset="0"/>
                <a:cs typeface="Calibri" panose="020F0502020204030204" pitchFamily="34" charset="0"/>
              </a:rPr>
              <a:t> </a:t>
            </a:r>
            <a:r>
              <a:rPr lang="en-US" sz="1235" err="1">
                <a:solidFill>
                  <a:schemeClr val="tx1"/>
                </a:solidFill>
                <a:latin typeface="Calibri" panose="020F0502020204030204" pitchFamily="34" charset="0"/>
                <a:cs typeface="Calibri" panose="020F0502020204030204" pitchFamily="34" charset="0"/>
              </a:rPr>
              <a:t>vernat</a:t>
            </a:r>
            <a:r>
              <a:rPr lang="en-US" sz="1235">
                <a:solidFill>
                  <a:schemeClr val="tx1"/>
                </a:solidFill>
                <a:latin typeface="Calibri" panose="020F0502020204030204" pitchFamily="34" charset="0"/>
                <a:cs typeface="Calibri" panose="020F0502020204030204" pitchFamily="34" charset="0"/>
              </a:rPr>
              <a:t>.</a:t>
            </a:r>
          </a:p>
          <a:p>
            <a:pPr marL="161371" indent="-161371">
              <a:lnSpc>
                <a:spcPct val="110000"/>
              </a:lnSpc>
              <a:spcBef>
                <a:spcPts val="397"/>
              </a:spcBef>
              <a:spcAft>
                <a:spcPts val="397"/>
              </a:spcAft>
            </a:pPr>
            <a:r>
              <a:rPr lang="en-US" sz="1235" b="1">
                <a:solidFill>
                  <a:schemeClr val="accent2"/>
                </a:solidFill>
                <a:latin typeface="Calibri" panose="020F0502020204030204" pitchFamily="34" charset="0"/>
                <a:cs typeface="Calibri" panose="020F0502020204030204" pitchFamily="34" charset="0"/>
              </a:rPr>
              <a:t>Awards &amp; Recognition (optional)</a:t>
            </a:r>
          </a:p>
          <a:p>
            <a:pPr marL="161371" lvl="1" indent="-161371">
              <a:lnSpc>
                <a:spcPct val="110000"/>
              </a:lnSpc>
              <a:spcAft>
                <a:spcPts val="0"/>
              </a:spcAft>
              <a:buClr>
                <a:schemeClr val="accent2"/>
              </a:buClr>
              <a:buFont typeface="System Font Regular"/>
              <a:buChar char="■"/>
            </a:pPr>
            <a:r>
              <a:rPr lang="en-US" sz="1235" b="1">
                <a:solidFill>
                  <a:schemeClr val="tx1"/>
                </a:solidFill>
                <a:latin typeface="Calibri" panose="020F0502020204030204" pitchFamily="34" charset="0"/>
                <a:cs typeface="Calibri" panose="020F0502020204030204" pitchFamily="34" charset="0"/>
              </a:rPr>
              <a:t>Who’s Who Legal: Competition Economist Expert of the Year, Law Business Research</a:t>
            </a:r>
          </a:p>
          <a:p>
            <a:pPr marL="161371" lvl="1" indent="0">
              <a:lnSpc>
                <a:spcPct val="110000"/>
              </a:lnSpc>
              <a:spcAft>
                <a:spcPts val="397"/>
              </a:spcAft>
              <a:buFont typeface="Calibri" panose="020F0502020204030204" pitchFamily="34" charset="0"/>
              <a:buNone/>
            </a:pPr>
            <a:r>
              <a:rPr lang="en-US" sz="1235">
                <a:solidFill>
                  <a:schemeClr val="tx1"/>
                </a:solidFill>
                <a:latin typeface="Calibri" panose="020F0502020204030204" pitchFamily="34" charset="0"/>
                <a:cs typeface="Calibri" panose="020F0502020204030204" pitchFamily="34" charset="0"/>
              </a:rPr>
              <a:t>(2012-2018)</a:t>
            </a:r>
          </a:p>
          <a:p>
            <a:pPr marL="161371" lvl="1" indent="-161371">
              <a:lnSpc>
                <a:spcPct val="110000"/>
              </a:lnSpc>
              <a:spcAft>
                <a:spcPts val="0"/>
              </a:spcAft>
              <a:buClr>
                <a:schemeClr val="accent2"/>
              </a:buClr>
              <a:buFont typeface="System Font Regular"/>
              <a:buChar char="■"/>
            </a:pPr>
            <a:r>
              <a:rPr lang="en-US" sz="1235" b="1">
                <a:solidFill>
                  <a:schemeClr val="tx1"/>
                </a:solidFill>
                <a:latin typeface="Calibri" panose="020F0502020204030204" pitchFamily="34" charset="0"/>
                <a:cs typeface="Calibri" panose="020F0502020204030204" pitchFamily="34" charset="0"/>
              </a:rPr>
              <a:t>10th Annual M&amp;A Advisor Turnaround Awards, Restructuring Deal of the Year </a:t>
            </a:r>
          </a:p>
          <a:p>
            <a:pPr marL="161371" lvl="1" indent="0">
              <a:lnSpc>
                <a:spcPct val="110000"/>
              </a:lnSpc>
              <a:spcAft>
                <a:spcPts val="397"/>
              </a:spcAft>
              <a:buFont typeface="Calibri" panose="020F0502020204030204" pitchFamily="34" charset="0"/>
              <a:buNone/>
              <a:tabLst/>
            </a:pPr>
            <a:r>
              <a:rPr lang="en-US" sz="1235">
                <a:solidFill>
                  <a:schemeClr val="tx1"/>
                </a:solidFill>
                <a:latin typeface="Calibri" panose="020F0502020204030204" pitchFamily="34" charset="0"/>
                <a:cs typeface="Calibri" panose="020F0502020204030204" pitchFamily="34" charset="0"/>
              </a:rPr>
              <a:t>(Over $500 million to $1 billion), The M&amp;A Advisor (2017)</a:t>
            </a:r>
          </a:p>
        </p:txBody>
      </p:sp>
      <p:sp>
        <p:nvSpPr>
          <p:cNvPr id="22" name="TextBox 21">
            <a:extLst>
              <a:ext uri="{FF2B5EF4-FFF2-40B4-BE49-F238E27FC236}">
                <a16:creationId xmlns:a16="http://schemas.microsoft.com/office/drawing/2014/main" id="{EC8CAE5F-AEEF-BB4F-B332-6939BA468494}"/>
              </a:ext>
            </a:extLst>
          </p:cNvPr>
          <p:cNvSpPr txBox="1"/>
          <p:nvPr userDrawn="1"/>
        </p:nvSpPr>
        <p:spPr>
          <a:xfrm>
            <a:off x="12335160" y="608549"/>
            <a:ext cx="5809797" cy="605890"/>
          </a:xfrm>
          <a:prstGeom prst="rect">
            <a:avLst/>
          </a:prstGeom>
          <a:solidFill>
            <a:schemeClr val="bg1"/>
          </a:solidFill>
          <a:ln w="25400">
            <a:solidFill>
              <a:srgbClr val="FF0000"/>
            </a:solidFill>
          </a:ln>
        </p:spPr>
        <p:txBody>
          <a:bodyPr vert="horz" lIns="75638" tIns="0" rIns="80682" bIns="0" rtlCol="0" anchor="t" anchorCtr="0">
            <a:noAutofit/>
          </a:bodyPr>
          <a:lstStyle/>
          <a:p>
            <a:pPr>
              <a:lnSpc>
                <a:spcPct val="120000"/>
              </a:lnSpc>
              <a:defRPr/>
            </a:pPr>
            <a:r>
              <a:rPr lang="en-US" sz="1235" b="1" kern="0">
                <a:solidFill>
                  <a:schemeClr val="accent2"/>
                </a:solidFill>
                <a:latin typeface="Calibri" panose="020F0502020204030204" pitchFamily="34" charset="0"/>
                <a:ea typeface="ＭＳ Ｐゴシック"/>
                <a:cs typeface="Calibri" panose="020F0502020204030204" pitchFamily="34" charset="0"/>
              </a:rPr>
              <a:t>Enter one (1) main phone number at which the client can reach out. </a:t>
            </a:r>
            <a:r>
              <a:rPr lang="en-US" sz="1235">
                <a:latin typeface="Calibri" panose="020F0502020204030204" pitchFamily="34" charset="0"/>
                <a:cs typeface="Calibri" panose="020F0502020204030204" pitchFamily="34" charset="0"/>
              </a:rPr>
              <a:t>Additional phone numbers can be placed in the left rail.</a:t>
            </a:r>
            <a:endParaRPr lang="en-US" sz="1235" b="1" kern="0">
              <a:solidFill>
                <a:schemeClr val="accent2"/>
              </a:solidFill>
              <a:latin typeface="Calibri" panose="020F0502020204030204" pitchFamily="34" charset="0"/>
              <a:ea typeface="ＭＳ Ｐゴシック"/>
              <a:cs typeface="Calibri" panose="020F0502020204030204" pitchFamily="34" charset="0"/>
            </a:endParaRPr>
          </a:p>
        </p:txBody>
      </p:sp>
      <p:sp>
        <p:nvSpPr>
          <p:cNvPr id="25" name="TextBox 24">
            <a:extLst>
              <a:ext uri="{FF2B5EF4-FFF2-40B4-BE49-F238E27FC236}">
                <a16:creationId xmlns:a16="http://schemas.microsoft.com/office/drawing/2014/main" id="{3EFFE3B0-E38F-CC4E-8413-BCA09227FCB8}"/>
              </a:ext>
            </a:extLst>
          </p:cNvPr>
          <p:cNvSpPr txBox="1"/>
          <p:nvPr userDrawn="1"/>
        </p:nvSpPr>
        <p:spPr>
          <a:xfrm>
            <a:off x="-3112392" y="897215"/>
            <a:ext cx="2985590" cy="787212"/>
          </a:xfrm>
          <a:prstGeom prst="rect">
            <a:avLst/>
          </a:prstGeom>
          <a:solidFill>
            <a:schemeClr val="bg1"/>
          </a:solidFill>
          <a:ln w="25400">
            <a:solidFill>
              <a:srgbClr val="FF0000"/>
            </a:solidFill>
          </a:ln>
        </p:spPr>
        <p:txBody>
          <a:bodyPr vert="horz" lIns="75638" tIns="0" rIns="80682" bIns="0" rtlCol="0" anchor="t" anchorCtr="0">
            <a:noAutofit/>
          </a:bodyPr>
          <a:lstStyle/>
          <a:p>
            <a:pPr>
              <a:lnSpc>
                <a:spcPct val="120000"/>
              </a:lnSpc>
              <a:defRPr/>
            </a:pPr>
            <a:r>
              <a:rPr lang="en-US" sz="1235" b="1" kern="0">
                <a:solidFill>
                  <a:schemeClr val="accent2"/>
                </a:solidFill>
                <a:latin typeface="Calibri" panose="020F0502020204030204" pitchFamily="34" charset="0"/>
                <a:ea typeface="ＭＳ Ｐゴシック"/>
                <a:cs typeface="Calibri" panose="020F0502020204030204" pitchFamily="34" charset="0"/>
              </a:rPr>
              <a:t>Corporate Title is represented in the </a:t>
            </a:r>
            <a:r>
              <a:rPr lang="en-US" sz="1235" b="1" kern="0" err="1">
                <a:solidFill>
                  <a:schemeClr val="accent2"/>
                </a:solidFill>
                <a:latin typeface="Calibri" panose="020F0502020204030204" pitchFamily="34" charset="0"/>
                <a:ea typeface="ＭＳ Ｐゴシック"/>
                <a:cs typeface="Calibri" panose="020F0502020204030204" pitchFamily="34" charset="0"/>
              </a:rPr>
              <a:t>subheader</a:t>
            </a:r>
            <a:r>
              <a:rPr lang="en-US" sz="1235" b="1" kern="0">
                <a:solidFill>
                  <a:schemeClr val="accent2"/>
                </a:solidFill>
                <a:latin typeface="Calibri" panose="020F0502020204030204" pitchFamily="34" charset="0"/>
                <a:ea typeface="ＭＳ Ｐゴシック"/>
                <a:cs typeface="Calibri" panose="020F0502020204030204" pitchFamily="34" charset="0"/>
              </a:rPr>
              <a:t> – </a:t>
            </a:r>
            <a:r>
              <a:rPr lang="en-US" sz="1235">
                <a:latin typeface="Calibri" panose="020F0502020204030204" pitchFamily="34" charset="0"/>
                <a:cs typeface="Calibri" panose="020F0502020204030204" pitchFamily="34" charset="0"/>
              </a:rPr>
              <a:t>not to be included elsewhere within the bio.</a:t>
            </a:r>
          </a:p>
        </p:txBody>
      </p:sp>
      <p:sp>
        <p:nvSpPr>
          <p:cNvPr id="26" name="TextBox 25">
            <a:extLst>
              <a:ext uri="{FF2B5EF4-FFF2-40B4-BE49-F238E27FC236}">
                <a16:creationId xmlns:a16="http://schemas.microsoft.com/office/drawing/2014/main" id="{F1529B4D-948E-7542-95E0-C33073A1F3E4}"/>
              </a:ext>
            </a:extLst>
          </p:cNvPr>
          <p:cNvSpPr txBox="1"/>
          <p:nvPr userDrawn="1"/>
        </p:nvSpPr>
        <p:spPr>
          <a:xfrm>
            <a:off x="-3112392" y="1841367"/>
            <a:ext cx="2985590" cy="1170109"/>
          </a:xfrm>
          <a:prstGeom prst="rect">
            <a:avLst/>
          </a:prstGeom>
          <a:solidFill>
            <a:schemeClr val="bg1"/>
          </a:solidFill>
          <a:ln w="25400">
            <a:solidFill>
              <a:srgbClr val="FF0000"/>
            </a:solidFill>
          </a:ln>
        </p:spPr>
        <p:txBody>
          <a:bodyPr vert="horz" lIns="75638" tIns="0" rIns="80682" bIns="0" rtlCol="0" anchor="t" anchorCtr="0">
            <a:noAutofit/>
          </a:bodyPr>
          <a:lstStyle/>
          <a:p>
            <a:pPr>
              <a:lnSpc>
                <a:spcPct val="120000"/>
              </a:lnSpc>
              <a:defRPr/>
            </a:pPr>
            <a:r>
              <a:rPr lang="en-US" sz="1235" b="1" kern="0">
                <a:solidFill>
                  <a:schemeClr val="accent2"/>
                </a:solidFill>
                <a:latin typeface="Calibri" panose="020F0502020204030204" pitchFamily="34" charset="0"/>
                <a:ea typeface="ＭＳ Ｐゴシック"/>
                <a:cs typeface="Calibri" panose="020F0502020204030204" pitchFamily="34" charset="0"/>
              </a:rPr>
              <a:t>Professional Portrait is optional. </a:t>
            </a:r>
            <a:r>
              <a:rPr lang="en-US" sz="1059">
                <a:latin typeface="Calibri" panose="020F0502020204030204" pitchFamily="34" charset="0"/>
                <a:cs typeface="Calibri" panose="020F0502020204030204" pitchFamily="34" charset="0"/>
              </a:rPr>
              <a:t>If not including the Professional Portrait, utilize the Bio slide layout w/o image.</a:t>
            </a:r>
          </a:p>
        </p:txBody>
      </p:sp>
      <p:sp>
        <p:nvSpPr>
          <p:cNvPr id="27" name="TextBox 26">
            <a:extLst>
              <a:ext uri="{FF2B5EF4-FFF2-40B4-BE49-F238E27FC236}">
                <a16:creationId xmlns:a16="http://schemas.microsoft.com/office/drawing/2014/main" id="{B7499DD6-6DF8-F64E-B31C-BCDFEB3EAB14}"/>
              </a:ext>
            </a:extLst>
          </p:cNvPr>
          <p:cNvSpPr txBox="1"/>
          <p:nvPr userDrawn="1"/>
        </p:nvSpPr>
        <p:spPr>
          <a:xfrm>
            <a:off x="-3112392" y="3311055"/>
            <a:ext cx="2985590" cy="1617375"/>
          </a:xfrm>
          <a:prstGeom prst="rect">
            <a:avLst/>
          </a:prstGeom>
          <a:solidFill>
            <a:schemeClr val="bg1"/>
          </a:solidFill>
          <a:ln w="25400">
            <a:solidFill>
              <a:srgbClr val="FF0000"/>
            </a:solidFill>
          </a:ln>
        </p:spPr>
        <p:txBody>
          <a:bodyPr vert="horz" lIns="75638" tIns="0" rIns="80682" bIns="0" rtlCol="0" anchor="t" anchorCtr="0">
            <a:noAutofit/>
          </a:bodyPr>
          <a:lstStyle/>
          <a:p>
            <a:pPr>
              <a:lnSpc>
                <a:spcPct val="120000"/>
              </a:lnSpc>
              <a:defRPr/>
            </a:pPr>
            <a:r>
              <a:rPr lang="en-US" sz="1235" b="1" kern="0">
                <a:solidFill>
                  <a:schemeClr val="accent2"/>
                </a:solidFill>
                <a:latin typeface="Calibri" panose="020F0502020204030204" pitchFamily="34" charset="0"/>
                <a:ea typeface="ＭＳ Ｐゴシック"/>
                <a:cs typeface="Calibri" panose="020F0502020204030204" pitchFamily="34" charset="0"/>
              </a:rPr>
              <a:t>Items in the left rail are optional – please include what is relevant. </a:t>
            </a:r>
            <a:r>
              <a:rPr lang="en-US" sz="1059">
                <a:latin typeface="Calibri" panose="020F0502020204030204" pitchFamily="34" charset="0"/>
                <a:cs typeface="Calibri" panose="020F0502020204030204" pitchFamily="34" charset="0"/>
              </a:rPr>
              <a:t>If included, listing should be in alphabetical or chronological order.</a:t>
            </a:r>
          </a:p>
        </p:txBody>
      </p:sp>
      <p:sp>
        <p:nvSpPr>
          <p:cNvPr id="28" name="TextBox 27">
            <a:extLst>
              <a:ext uri="{FF2B5EF4-FFF2-40B4-BE49-F238E27FC236}">
                <a16:creationId xmlns:a16="http://schemas.microsoft.com/office/drawing/2014/main" id="{9C8CB53B-E8C2-1349-823B-5B133DC992C6}"/>
              </a:ext>
            </a:extLst>
          </p:cNvPr>
          <p:cNvSpPr txBox="1"/>
          <p:nvPr userDrawn="1"/>
        </p:nvSpPr>
        <p:spPr>
          <a:xfrm>
            <a:off x="12335160" y="1812553"/>
            <a:ext cx="5809797" cy="8471647"/>
          </a:xfrm>
          <a:prstGeom prst="rect">
            <a:avLst/>
          </a:prstGeom>
          <a:solidFill>
            <a:schemeClr val="bg1"/>
          </a:solidFill>
          <a:ln w="25400">
            <a:solidFill>
              <a:srgbClr val="FF0000"/>
            </a:solidFill>
          </a:ln>
        </p:spPr>
        <p:txBody>
          <a:bodyPr vert="horz" lIns="75638" tIns="0" rIns="80682" bIns="0" rtlCol="0" anchor="t" anchorCtr="0">
            <a:noAutofit/>
          </a:bodyPr>
          <a:lstStyle/>
          <a:p>
            <a:pPr marL="0" lvl="1" defTabSz="887536" fontAlgn="base">
              <a:lnSpc>
                <a:spcPct val="125000"/>
              </a:lnSpc>
              <a:spcAft>
                <a:spcPts val="397"/>
              </a:spcAft>
              <a:buClr>
                <a:schemeClr val="accent2"/>
              </a:buClr>
              <a:buSzPct val="80000"/>
              <a:defRPr/>
            </a:pPr>
            <a:r>
              <a:rPr lang="en-US" sz="1235" b="1">
                <a:solidFill>
                  <a:schemeClr val="accent2"/>
                </a:solidFill>
                <a:latin typeface="Calibri" panose="020F0502020204030204" pitchFamily="34" charset="0"/>
                <a:cs typeface="Calibri" panose="020F0502020204030204" pitchFamily="34" charset="0"/>
              </a:rPr>
              <a:t>Bio Policy Guidelines</a:t>
            </a:r>
            <a:endParaRPr lang="en-US" sz="1235">
              <a:solidFill>
                <a:srgbClr val="000000"/>
              </a:solidFill>
              <a:latin typeface="Calibri" panose="020F0502020204030204" pitchFamily="34" charset="0"/>
              <a:cs typeface="Calibri" panose="020F0502020204030204" pitchFamily="34" charset="0"/>
            </a:endParaRPr>
          </a:p>
          <a:p>
            <a:pPr marL="161373" lvl="1" indent="-161373"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After first mention of formal name, utilize Honorific Title or first name thereafter and consistently through  </a:t>
            </a:r>
          </a:p>
          <a:p>
            <a:pPr marL="355021" lvl="1" indent="-193648"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Name should be used consistently throughout (i.e. Mr. Smith OR John)</a:t>
            </a:r>
          </a:p>
          <a:p>
            <a:pPr marL="355021" lvl="1" indent="-193648"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He / She is permitted throughout</a:t>
            </a:r>
          </a:p>
          <a:p>
            <a:pPr marL="161373" lvl="1" indent="-161373"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Information should be written in a chronological manner within each paragraph</a:t>
            </a:r>
          </a:p>
          <a:p>
            <a:pPr marL="161373" lvl="1" indent="-161373"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Headings and / or bullets </a:t>
            </a:r>
            <a:r>
              <a:rPr lang="en-US" sz="1235" b="1">
                <a:solidFill>
                  <a:srgbClr val="000000"/>
                </a:solidFill>
                <a:latin typeface="Calibri" panose="020F0502020204030204" pitchFamily="34" charset="0"/>
                <a:cs typeface="Calibri" panose="020F0502020204030204" pitchFamily="34" charset="0"/>
              </a:rPr>
              <a:t>not permitted within Professional Expertise / Body Context / Education Paragraphs</a:t>
            </a:r>
          </a:p>
          <a:p>
            <a:pPr marL="161373" lvl="1" indent="-161373" defTabSz="887536" fontAlgn="base">
              <a:lnSpc>
                <a:spcPct val="125000"/>
              </a:lnSpc>
              <a:spcAft>
                <a:spcPts val="397"/>
              </a:spcAft>
              <a:buClr>
                <a:schemeClr val="accent2"/>
              </a:buClr>
              <a:buSzPct val="100000"/>
              <a:buFont typeface="System Font Regular"/>
              <a:buChar char="■"/>
              <a:defRPr/>
            </a:pPr>
            <a:r>
              <a:rPr lang="en-US" sz="1235" b="1">
                <a:solidFill>
                  <a:srgbClr val="000000"/>
                </a:solidFill>
                <a:latin typeface="Calibri" panose="020F0502020204030204" pitchFamily="34" charset="0"/>
                <a:cs typeface="Calibri" panose="020F0502020204030204" pitchFamily="34" charset="0"/>
              </a:rPr>
              <a:t>Relevant Experience </a:t>
            </a:r>
            <a:r>
              <a:rPr lang="en-US" sz="1235">
                <a:solidFill>
                  <a:srgbClr val="000000"/>
                </a:solidFill>
                <a:latin typeface="Calibri" panose="020F0502020204030204" pitchFamily="34" charset="0"/>
                <a:cs typeface="Calibri" panose="020F0502020204030204" pitchFamily="34" charset="0"/>
              </a:rPr>
              <a:t>and</a:t>
            </a:r>
            <a:r>
              <a:rPr lang="en-US" sz="1235" b="1">
                <a:solidFill>
                  <a:srgbClr val="000000"/>
                </a:solidFill>
                <a:latin typeface="Calibri" panose="020F0502020204030204" pitchFamily="34" charset="0"/>
                <a:cs typeface="Calibri" panose="020F0502020204030204" pitchFamily="34" charset="0"/>
              </a:rPr>
              <a:t> Awards &amp; Recognition Paragraphs </a:t>
            </a:r>
            <a:r>
              <a:rPr lang="en-US" sz="1235">
                <a:solidFill>
                  <a:srgbClr val="000000"/>
                </a:solidFill>
                <a:latin typeface="Calibri" panose="020F0502020204030204" pitchFamily="34" charset="0"/>
                <a:cs typeface="Calibri" panose="020F0502020204030204" pitchFamily="34" charset="0"/>
              </a:rPr>
              <a:t>should include </a:t>
            </a:r>
            <a:r>
              <a:rPr lang="en-US" sz="1235" b="1">
                <a:solidFill>
                  <a:srgbClr val="000000"/>
                </a:solidFill>
                <a:latin typeface="Calibri" panose="020F0502020204030204" pitchFamily="34" charset="0"/>
                <a:cs typeface="Calibri" panose="020F0502020204030204" pitchFamily="34" charset="0"/>
              </a:rPr>
              <a:t>headings as seen within templates</a:t>
            </a:r>
          </a:p>
          <a:p>
            <a:pPr marL="0" lvl="1" indent="0" defTabSz="887536" fontAlgn="base">
              <a:lnSpc>
                <a:spcPct val="125000"/>
              </a:lnSpc>
              <a:spcAft>
                <a:spcPts val="397"/>
              </a:spcAft>
              <a:buClr>
                <a:schemeClr val="accent2"/>
              </a:buClr>
              <a:buSzPct val="100000"/>
              <a:buFont typeface="System Font Regular"/>
              <a:buNone/>
              <a:defRPr/>
            </a:pPr>
            <a:r>
              <a:rPr lang="en-US" sz="1235" b="1">
                <a:solidFill>
                  <a:schemeClr val="accent2"/>
                </a:solidFill>
                <a:latin typeface="Calibri" panose="020F0502020204030204" pitchFamily="34" charset="0"/>
                <a:cs typeface="Calibri" panose="020F0502020204030204" pitchFamily="34" charset="0"/>
              </a:rPr>
              <a:t>Optional Areas: </a:t>
            </a:r>
            <a:r>
              <a:rPr lang="en-US" sz="1235">
                <a:solidFill>
                  <a:srgbClr val="000000"/>
                </a:solidFill>
                <a:latin typeface="Calibri" panose="020F0502020204030204" pitchFamily="34" charset="0"/>
                <a:cs typeface="Calibri" panose="020F0502020204030204" pitchFamily="34" charset="0"/>
              </a:rPr>
              <a:t>if included, format / guidelines should be used as follows </a:t>
            </a:r>
            <a:endParaRPr lang="en-US" sz="1235" b="1">
              <a:solidFill>
                <a:srgbClr val="000000"/>
              </a:solidFill>
              <a:latin typeface="Calibri" panose="020F0502020204030204" pitchFamily="34" charset="0"/>
              <a:cs typeface="Calibri" panose="020F0502020204030204" pitchFamily="34" charset="0"/>
            </a:endParaRPr>
          </a:p>
          <a:p>
            <a:pPr marL="161373" lvl="1" indent="-161373"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Education Paragraph (to be included if need to detail more information than is in the left rail and add where/as relevant)</a:t>
            </a:r>
          </a:p>
          <a:p>
            <a:pPr marL="413519" lvl="1" indent="-252146"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Format: 1. Degrees: [Name] holds a [degree using periods, listed in ascending order – lowest to highest] in [subject; lowercase] from [School] ; 2. Certification(s): [Name] is a [Certification; caps] and a member of [Organization]. 3. Affiliations (listed in order of importance / degree of involvement) [Name] [serves as the Title or is member; caps] of [Organization (and location if applicable)] </a:t>
            </a:r>
          </a:p>
          <a:p>
            <a:pPr marL="161373" lvl="1" indent="-161373"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Relevant Experience</a:t>
            </a:r>
          </a:p>
          <a:p>
            <a:pPr marL="355021" lvl="1" indent="-193648"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Bulleted to delineate quickly professional’s key engagements </a:t>
            </a:r>
          </a:p>
          <a:p>
            <a:pPr marL="161373" lvl="1" indent="-161373"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Awards &amp; Recognition</a:t>
            </a:r>
          </a:p>
          <a:p>
            <a:pPr marL="355021" lvl="1" indent="-193648" defTabSz="887536" fontAlgn="base">
              <a:lnSpc>
                <a:spcPct val="125000"/>
              </a:lnSpc>
              <a:spcAft>
                <a:spcPts val="397"/>
              </a:spcAft>
              <a:buClr>
                <a:schemeClr val="accent2"/>
              </a:buClr>
              <a:buSzPct val="100000"/>
              <a:buFont typeface="System Font Regular"/>
              <a:buChar char="—"/>
              <a:defRPr/>
            </a:pPr>
            <a:r>
              <a:rPr lang="en-US" sz="1235">
                <a:solidFill>
                  <a:srgbClr val="000000"/>
                </a:solidFill>
                <a:latin typeface="Calibri" panose="020F0502020204030204" pitchFamily="34" charset="0"/>
                <a:cs typeface="Calibri" panose="020F0502020204030204" pitchFamily="34" charset="0"/>
              </a:rPr>
              <a:t>Format: </a:t>
            </a:r>
            <a:r>
              <a:rPr lang="en-US" sz="1235" b="1">
                <a:solidFill>
                  <a:srgbClr val="000000"/>
                </a:solidFill>
                <a:latin typeface="Calibri" panose="020F0502020204030204" pitchFamily="34" charset="0"/>
                <a:cs typeface="Calibri" panose="020F0502020204030204" pitchFamily="34" charset="0"/>
              </a:rPr>
              <a:t>Name of award (bold), </a:t>
            </a:r>
            <a:r>
              <a:rPr lang="en-US" sz="1235">
                <a:solidFill>
                  <a:srgbClr val="000000"/>
                </a:solidFill>
                <a:latin typeface="Calibri" panose="020F0502020204030204" pitchFamily="34" charset="0"/>
                <a:cs typeface="Calibri" panose="020F0502020204030204" pitchFamily="34" charset="0"/>
              </a:rPr>
              <a:t>Category, special recognition or honorary mention if part of award, </a:t>
            </a:r>
            <a:r>
              <a:rPr lang="en-US" sz="1235" i="1">
                <a:solidFill>
                  <a:srgbClr val="000000"/>
                </a:solidFill>
                <a:latin typeface="Calibri" panose="020F0502020204030204" pitchFamily="34" charset="0"/>
                <a:cs typeface="Calibri" panose="020F0502020204030204" pitchFamily="34" charset="0"/>
              </a:rPr>
              <a:t>Sponsor firm or publisher name (italics), </a:t>
            </a:r>
            <a:r>
              <a:rPr lang="en-US" sz="1235">
                <a:solidFill>
                  <a:srgbClr val="000000"/>
                </a:solidFill>
                <a:latin typeface="Calibri" panose="020F0502020204030204" pitchFamily="34" charset="0"/>
                <a:cs typeface="Calibri" panose="020F0502020204030204" pitchFamily="34" charset="0"/>
              </a:rPr>
              <a:t>Year (unitalicized)</a:t>
            </a:r>
          </a:p>
          <a:p>
            <a:pPr marL="355021" lvl="1" indent="-193648" defTabSz="887536" fontAlgn="base">
              <a:lnSpc>
                <a:spcPct val="125000"/>
              </a:lnSpc>
              <a:spcAft>
                <a:spcPts val="397"/>
              </a:spcAft>
              <a:buClr>
                <a:schemeClr val="accent2"/>
              </a:buClr>
              <a:buSzPct val="100000"/>
              <a:buFont typeface="System Font Regular"/>
              <a:buChar char="—"/>
              <a:defRPr/>
            </a:pPr>
            <a:r>
              <a:rPr lang="en-US" sz="1235" i="1">
                <a:solidFill>
                  <a:srgbClr val="000000"/>
                </a:solidFill>
                <a:latin typeface="Calibri" panose="020F0502020204030204" pitchFamily="34" charset="0"/>
                <a:cs typeface="Calibri" panose="020F0502020204030204" pitchFamily="34" charset="0"/>
              </a:rPr>
              <a:t>Awards which repeat over several years should be cited as (earliest year – latest year)</a:t>
            </a:r>
          </a:p>
          <a:p>
            <a:pPr marL="355021" lvl="1" indent="-193648" defTabSz="887536" fontAlgn="base">
              <a:lnSpc>
                <a:spcPct val="125000"/>
              </a:lnSpc>
              <a:spcAft>
                <a:spcPts val="397"/>
              </a:spcAft>
              <a:buClr>
                <a:schemeClr val="accent2"/>
              </a:buClr>
              <a:buSzPct val="100000"/>
              <a:buFont typeface="System Font Regular"/>
              <a:buChar char="—"/>
              <a:defRPr/>
            </a:pPr>
            <a:r>
              <a:rPr lang="en-US" sz="1235" i="1">
                <a:solidFill>
                  <a:srgbClr val="000000"/>
                </a:solidFill>
                <a:latin typeface="Calibri" panose="020F0502020204030204" pitchFamily="34" charset="0"/>
                <a:cs typeface="Calibri" panose="020F0502020204030204" pitchFamily="34" charset="0"/>
              </a:rPr>
              <a:t>Awards with official recognition from the sponsor firm as ‘winner or leader’ may be listed; finalist status not permitted</a:t>
            </a:r>
          </a:p>
          <a:p>
            <a:pPr marL="355021" lvl="1" indent="-193648" defTabSz="887536" fontAlgn="base">
              <a:lnSpc>
                <a:spcPct val="125000"/>
              </a:lnSpc>
              <a:spcAft>
                <a:spcPts val="397"/>
              </a:spcAft>
              <a:buClr>
                <a:schemeClr val="accent2"/>
              </a:buClr>
              <a:buSzPct val="100000"/>
              <a:buFont typeface="System Font Regular"/>
              <a:buChar char="—"/>
              <a:defRPr/>
            </a:pPr>
            <a:r>
              <a:rPr lang="en-US" sz="1235" i="1">
                <a:solidFill>
                  <a:srgbClr val="000000"/>
                </a:solidFill>
                <a:latin typeface="Calibri" panose="020F0502020204030204" pitchFamily="34" charset="0"/>
                <a:cs typeface="Calibri" panose="020F0502020204030204" pitchFamily="34" charset="0"/>
              </a:rPr>
              <a:t>Quote or subjective commentary not permitted </a:t>
            </a:r>
          </a:p>
          <a:p>
            <a:pPr marL="355021" lvl="1" indent="-193648" defTabSz="887536" fontAlgn="base">
              <a:lnSpc>
                <a:spcPct val="125000"/>
              </a:lnSpc>
              <a:spcAft>
                <a:spcPts val="397"/>
              </a:spcAft>
              <a:buClr>
                <a:schemeClr val="accent2"/>
              </a:buClr>
              <a:buSzPct val="100000"/>
              <a:buFont typeface="System Font Regular"/>
              <a:buChar char="—"/>
              <a:defRPr/>
            </a:pPr>
            <a:r>
              <a:rPr lang="en-US" sz="1235" i="1">
                <a:solidFill>
                  <a:srgbClr val="000000"/>
                </a:solidFill>
                <a:latin typeface="Calibri" panose="020F0502020204030204" pitchFamily="34" charset="0"/>
                <a:cs typeface="Calibri" panose="020F0502020204030204" pitchFamily="34" charset="0"/>
              </a:rPr>
              <a:t>Client deals to be listed only if part of the official award recognition announcement and of public knowledge </a:t>
            </a:r>
          </a:p>
        </p:txBody>
      </p:sp>
      <p:sp>
        <p:nvSpPr>
          <p:cNvPr id="29" name="Slide Number Placeholder 7">
            <a:extLst>
              <a:ext uri="{FF2B5EF4-FFF2-40B4-BE49-F238E27FC236}">
                <a16:creationId xmlns:a16="http://schemas.microsoft.com/office/drawing/2014/main" id="{A01D2B17-4153-D348-9EDF-0038EA2F0BA3}"/>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30" name="Footer Placeholder 2">
            <a:extLst>
              <a:ext uri="{FF2B5EF4-FFF2-40B4-BE49-F238E27FC236}">
                <a16:creationId xmlns:a16="http://schemas.microsoft.com/office/drawing/2014/main" id="{FE0D9C56-D663-854F-B765-9D49F19117F8}"/>
              </a:ext>
            </a:extLst>
          </p:cNvPr>
          <p:cNvSpPr>
            <a:spLocks noGrp="1"/>
          </p:cNvSpPr>
          <p:nvPr>
            <p:ph type="ftr" sz="quarter" idx="3"/>
          </p:nvPr>
        </p:nvSpPr>
        <p:spPr>
          <a:xfrm>
            <a:off x="6197565" y="6157113"/>
            <a:ext cx="5187520"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pic>
        <p:nvPicPr>
          <p:cNvPr id="4" name="Picture 3" descr="A person wearing a suit and tie smiling at the camera&#10;&#10;Description automatically generated">
            <a:extLst>
              <a:ext uri="{FF2B5EF4-FFF2-40B4-BE49-F238E27FC236}">
                <a16:creationId xmlns:a16="http://schemas.microsoft.com/office/drawing/2014/main" id="{22AEB7F4-EC02-4076-B6B7-689DDD5A8F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1368" y="1952513"/>
            <a:ext cx="1331412" cy="1097280"/>
          </a:xfrm>
          <a:prstGeom prst="rect">
            <a:avLst/>
          </a:prstGeom>
        </p:spPr>
      </p:pic>
    </p:spTree>
    <p:custDataLst>
      <p:custData r:id="rId1"/>
    </p:custDataLst>
    <p:extLst>
      <p:ext uri="{BB962C8B-B14F-4D97-AF65-F5344CB8AC3E}">
        <p14:creationId xmlns:p14="http://schemas.microsoft.com/office/powerpoint/2010/main" val="325599943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ngle Bio w/ Photo">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289337-D3F9-4643-9791-41520E5D0D73}"/>
              </a:ext>
            </a:extLst>
          </p:cNvPr>
          <p:cNvSpPr>
            <a:spLocks noGrp="1"/>
          </p:cNvSpPr>
          <p:nvPr>
            <p:ph type="body" sz="quarter" idx="92" hasCustomPrompt="1"/>
          </p:nvPr>
        </p:nvSpPr>
        <p:spPr>
          <a:xfrm>
            <a:off x="2331988" y="1815353"/>
            <a:ext cx="5591481" cy="4332642"/>
          </a:xfrm>
          <a:noFill/>
        </p:spPr>
        <p:txBody>
          <a:bodyPr anchor="t"/>
          <a:lstStyle>
            <a:lvl1pPr marL="0" marR="0" indent="0" algn="l" defTabSz="887553" rtl="0" eaLnBrk="1" fontAlgn="auto" latinLnBrk="0" hangingPunct="1">
              <a:lnSpc>
                <a:spcPct val="110000"/>
              </a:lnSpc>
              <a:spcBef>
                <a:spcPts val="397"/>
              </a:spcBef>
              <a:spcAft>
                <a:spcPts val="397"/>
              </a:spcAft>
              <a:buClr>
                <a:schemeClr val="accent2"/>
              </a:buClr>
              <a:buSzTx/>
              <a:buFontTx/>
              <a:buNone/>
              <a:tabLst/>
              <a:defRPr b="1">
                <a:solidFill>
                  <a:schemeClr val="accent2"/>
                </a:solidFill>
              </a:defRPr>
            </a:lvl1pPr>
            <a:lvl2pPr marL="0" marR="0" indent="0" algn="l" defTabSz="887553" rtl="0" eaLnBrk="1" fontAlgn="auto" latinLnBrk="0" hangingPunct="1">
              <a:lnSpc>
                <a:spcPct val="110000"/>
              </a:lnSpc>
              <a:spcBef>
                <a:spcPts val="0"/>
              </a:spcBef>
              <a:spcAft>
                <a:spcPts val="397"/>
              </a:spcAft>
              <a:buClr>
                <a:schemeClr val="accent2"/>
              </a:buClr>
              <a:buSzTx/>
              <a:buFontTx/>
              <a:buNone/>
              <a:tabLst/>
              <a:defRPr/>
            </a:lvl2pPr>
            <a:lvl3pPr marL="0" marR="0" indent="0" algn="l" defTabSz="887536" rtl="0" eaLnBrk="1" fontAlgn="auto" latinLnBrk="0" hangingPunct="1">
              <a:lnSpc>
                <a:spcPct val="110000"/>
              </a:lnSpc>
              <a:spcBef>
                <a:spcPts val="0"/>
              </a:spcBef>
              <a:spcAft>
                <a:spcPts val="397"/>
              </a:spcAft>
              <a:buClr>
                <a:schemeClr val="accent2"/>
              </a:buClr>
              <a:buSzTx/>
              <a:buFontTx/>
              <a:buNone/>
              <a:tabLst/>
              <a:defRPr b="1">
                <a:solidFill>
                  <a:schemeClr val="tx1"/>
                </a:solidFill>
              </a:defRPr>
            </a:lvl3pPr>
            <a:lvl4pPr marL="161371" marR="0" indent="-161371" algn="l" defTabSz="887536" rtl="0" eaLnBrk="1" fontAlgn="auto" latinLnBrk="0" hangingPunct="1">
              <a:lnSpc>
                <a:spcPct val="110000"/>
              </a:lnSpc>
              <a:spcBef>
                <a:spcPts val="0"/>
              </a:spcBef>
              <a:spcAft>
                <a:spcPts val="397"/>
              </a:spcAft>
              <a:buClr>
                <a:schemeClr val="accent2"/>
              </a:buClr>
              <a:buSzTx/>
              <a:buFont typeface="System Font Regular"/>
              <a:buChar char="■"/>
              <a:tabLst/>
              <a:defRPr/>
            </a:lvl4pPr>
            <a:lvl5pPr marL="355014" marR="0" indent="-193644" algn="l" defTabSz="887536" rtl="0" eaLnBrk="1" fontAlgn="auto" latinLnBrk="0" hangingPunct="1">
              <a:lnSpc>
                <a:spcPct val="110000"/>
              </a:lnSpc>
              <a:spcBef>
                <a:spcPts val="0"/>
              </a:spcBef>
              <a:spcAft>
                <a:spcPts val="397"/>
              </a:spcAft>
              <a:buClr>
                <a:schemeClr val="accent2"/>
              </a:buClr>
              <a:buSzTx/>
              <a:buFont typeface="System Font Regular"/>
              <a:buChar char="—"/>
              <a:tabLst/>
              <a:defRPr/>
            </a:lvl5pPr>
          </a:lstStyle>
          <a:p>
            <a:pPr marL="0" marR="0" lvl="0" indent="0" algn="l" defTabSz="887553" rtl="0" eaLnBrk="1" fontAlgn="auto" latinLnBrk="0" hangingPunct="1">
              <a:lnSpc>
                <a:spcPct val="110000"/>
              </a:lnSpc>
              <a:spcBef>
                <a:spcPts val="397"/>
              </a:spcBef>
              <a:spcAft>
                <a:spcPts val="397"/>
              </a:spcAft>
              <a:buClr>
                <a:schemeClr val="accent2"/>
              </a:buClr>
              <a:buSzTx/>
              <a:buFontTx/>
              <a:buNone/>
              <a:tabLst/>
              <a:defRPr/>
            </a:pPr>
            <a:r>
              <a:rPr lang="en-US"/>
              <a:t>Intro Paragraph (Remove header; utilize medium blue/bold font for relevant expertise sentence)</a:t>
            </a:r>
          </a:p>
          <a:p>
            <a:pPr marL="0" marR="0" lvl="1" indent="0" algn="l" defTabSz="887553" rtl="0" eaLnBrk="1" fontAlgn="auto" latinLnBrk="0" hangingPunct="1">
              <a:lnSpc>
                <a:spcPct val="110000"/>
              </a:lnSpc>
              <a:spcBef>
                <a:spcPts val="0"/>
              </a:spcBef>
              <a:spcAft>
                <a:spcPts val="397"/>
              </a:spcAft>
              <a:buClr>
                <a:schemeClr val="accent2"/>
              </a:buClr>
              <a:buSzTx/>
              <a:buFontTx/>
              <a:buNone/>
              <a:tabLst/>
              <a:defRPr/>
            </a:pPr>
            <a:endParaRPr lang="en-US"/>
          </a:p>
          <a:p>
            <a:pPr marL="0" marR="0" lvl="1" indent="0" algn="l" defTabSz="887553" rtl="0" eaLnBrk="1" fontAlgn="auto" latinLnBrk="0" hangingPunct="1">
              <a:lnSpc>
                <a:spcPct val="110000"/>
              </a:lnSpc>
              <a:spcBef>
                <a:spcPts val="0"/>
              </a:spcBef>
              <a:spcAft>
                <a:spcPts val="397"/>
              </a:spcAft>
              <a:buClr>
                <a:schemeClr val="accent2"/>
              </a:buClr>
              <a:buSzTx/>
              <a:buFontTx/>
              <a:buNone/>
              <a:tabLst/>
              <a:defRPr/>
            </a:pPr>
            <a:r>
              <a:rPr lang="en-US"/>
              <a:t>Experience &amp; Education Paragraph (should not include headers; utilize font as seen here)</a:t>
            </a:r>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chor="b">
            <a:noAutofit/>
          </a:bodyPr>
          <a:lstStyle>
            <a:lvl1pPr>
              <a:defRPr/>
            </a:lvl1pPr>
          </a:lstStyle>
          <a:p>
            <a:r>
              <a:rPr lang="en-US"/>
              <a:t>Enter </a:t>
            </a:r>
            <a:r>
              <a:rPr lang="en-US" err="1"/>
              <a:t>Firstname</a:t>
            </a:r>
            <a:r>
              <a:rPr lang="en-US"/>
              <a:t> </a:t>
            </a:r>
            <a:r>
              <a:rPr lang="en-US" err="1"/>
              <a:t>Lastname</a:t>
            </a:r>
            <a:endParaRPr lang="en-US"/>
          </a:p>
        </p:txBody>
      </p:sp>
      <p:sp>
        <p:nvSpPr>
          <p:cNvPr id="5" name="Text Placeholder 4">
            <a:extLst>
              <a:ext uri="{FF2B5EF4-FFF2-40B4-BE49-F238E27FC236}">
                <a16:creationId xmlns:a16="http://schemas.microsoft.com/office/drawing/2014/main" id="{3E1EE993-DF52-6C4B-81A8-53E5F2B79B20}"/>
              </a:ext>
            </a:extLst>
          </p:cNvPr>
          <p:cNvSpPr>
            <a:spLocks noGrp="1"/>
          </p:cNvSpPr>
          <p:nvPr>
            <p:ph type="body" sz="quarter" idx="93" hasCustomPrompt="1"/>
          </p:nvPr>
        </p:nvSpPr>
        <p:spPr>
          <a:xfrm>
            <a:off x="537509" y="3308200"/>
            <a:ext cx="1460518" cy="2703756"/>
          </a:xfrm>
        </p:spPr>
        <p:txBody>
          <a:bodyPr/>
          <a:lstStyle>
            <a:lvl1pPr marL="0" marR="0" indent="0" algn="l" defTabSz="887536" rtl="0" eaLnBrk="1" fontAlgn="auto" latinLnBrk="0" hangingPunct="1">
              <a:lnSpc>
                <a:spcPct val="100000"/>
              </a:lnSpc>
              <a:spcBef>
                <a:spcPts val="0"/>
              </a:spcBef>
              <a:spcAft>
                <a:spcPts val="0"/>
              </a:spcAft>
              <a:buClr>
                <a:schemeClr val="accent2"/>
              </a:buClr>
              <a:buSzTx/>
              <a:buFont typeface="System Font Regular"/>
              <a:buNone/>
              <a:tabLst/>
              <a:defRPr sz="971" b="1">
                <a:solidFill>
                  <a:schemeClr val="accent2"/>
                </a:solidFill>
              </a:defRPr>
            </a:lvl1pPr>
            <a:lvl2pPr marL="0" indent="0">
              <a:lnSpc>
                <a:spcPct val="100000"/>
              </a:lnSpc>
              <a:spcBef>
                <a:spcPts val="0"/>
              </a:spcBef>
              <a:spcAft>
                <a:spcPts val="0"/>
              </a:spcAft>
              <a:buNone/>
              <a:defRPr sz="971"/>
            </a:lvl2pPr>
            <a:lvl3pPr marL="0" indent="0">
              <a:lnSpc>
                <a:spcPct val="100000"/>
              </a:lnSpc>
              <a:spcBef>
                <a:spcPts val="794"/>
              </a:spcBef>
              <a:spcAft>
                <a:spcPts val="0"/>
              </a:spcAft>
              <a:buNone/>
              <a:defRPr sz="971" b="1">
                <a:solidFill>
                  <a:schemeClr val="accent2"/>
                </a:solidFill>
              </a:defRPr>
            </a:lvl3pPr>
            <a:lvl4pPr marL="0" indent="0">
              <a:lnSpc>
                <a:spcPct val="100000"/>
              </a:lnSpc>
              <a:spcBef>
                <a:spcPts val="0"/>
              </a:spcBef>
              <a:spcAft>
                <a:spcPts val="0"/>
              </a:spcAft>
              <a:buNone/>
              <a:defRPr sz="971"/>
            </a:lvl4pPr>
            <a:lvl5pPr marL="0" indent="0">
              <a:lnSpc>
                <a:spcPct val="100000"/>
              </a:lnSpc>
              <a:spcBef>
                <a:spcPts val="0"/>
              </a:spcBef>
              <a:spcAft>
                <a:spcPts val="0"/>
              </a:spcAft>
              <a:buNone/>
              <a:defRPr sz="971" i="1"/>
            </a:lvl5pPr>
          </a:lstStyle>
          <a:p>
            <a:pPr marL="0" marR="0" lvl="0" indent="0" algn="l" defTabSz="887536" rtl="0" eaLnBrk="1" fontAlgn="auto" latinLnBrk="0" hangingPunct="1">
              <a:lnSpc>
                <a:spcPct val="100000"/>
              </a:lnSpc>
              <a:spcBef>
                <a:spcPts val="0"/>
              </a:spcBef>
              <a:spcAft>
                <a:spcPts val="0"/>
              </a:spcAft>
              <a:buClr>
                <a:schemeClr val="accent2"/>
              </a:buClr>
              <a:buSzTx/>
              <a:buFont typeface="System Font Regular"/>
              <a:buNone/>
              <a:tabLst/>
              <a:defRPr/>
            </a:pPr>
            <a:r>
              <a:rPr lang="en-US"/>
              <a:t>Phone, Location, Certifications, Professional Affiliations, Education (optional) – Level 1 Heading Style</a:t>
            </a:r>
          </a:p>
          <a:p>
            <a:pPr lvl="1"/>
            <a:r>
              <a:rPr lang="en-US"/>
              <a:t>Level 1 Text Style</a:t>
            </a:r>
          </a:p>
          <a:p>
            <a:pPr lvl="2"/>
            <a:r>
              <a:rPr lang="en-US"/>
              <a:t>Levels 2 + Heading Style</a:t>
            </a:r>
          </a:p>
          <a:p>
            <a:pPr lvl="3"/>
            <a:r>
              <a:rPr lang="en-US"/>
              <a:t>Levels 2 + Text Style</a:t>
            </a:r>
          </a:p>
          <a:p>
            <a:pPr lvl="4"/>
            <a:r>
              <a:rPr lang="en-US"/>
              <a:t>Additional Level Style</a:t>
            </a:r>
          </a:p>
        </p:txBody>
      </p:sp>
      <p:sp>
        <p:nvSpPr>
          <p:cNvPr id="12" name="Text Placeholder 5">
            <a:extLst>
              <a:ext uri="{FF2B5EF4-FFF2-40B4-BE49-F238E27FC236}">
                <a16:creationId xmlns:a16="http://schemas.microsoft.com/office/drawing/2014/main" id="{1FE489CB-B3D7-DF4C-85E1-7517C4E6A2C4}"/>
              </a:ext>
            </a:extLst>
          </p:cNvPr>
          <p:cNvSpPr>
            <a:spLocks noGrp="1"/>
          </p:cNvSpPr>
          <p:nvPr>
            <p:ph type="body" sz="quarter" idx="14" hasCustomPrompt="1"/>
          </p:nvPr>
        </p:nvSpPr>
        <p:spPr>
          <a:xfrm>
            <a:off x="403458" y="1323191"/>
            <a:ext cx="7512390" cy="290456"/>
          </a:xfrm>
        </p:spPr>
        <p:txBody>
          <a:bodyPr anchor="t"/>
          <a:lstStyle>
            <a:lvl1pPr marL="0" indent="0">
              <a:lnSpc>
                <a:spcPct val="100000"/>
              </a:lnSpc>
              <a:spcBef>
                <a:spcPts val="0"/>
              </a:spcBef>
              <a:spcAft>
                <a:spcPts val="0"/>
              </a:spcAft>
              <a:buFontTx/>
              <a:buNone/>
              <a:defRPr sz="1588" b="0">
                <a:solidFill>
                  <a:schemeClr val="accent1"/>
                </a:solidFill>
              </a:defRPr>
            </a:lvl1pPr>
            <a:lvl5pPr marL="420828" indent="0">
              <a:buNone/>
              <a:defRPr/>
            </a:lvl5pPr>
          </a:lstStyle>
          <a:p>
            <a:pPr lvl="0"/>
            <a:r>
              <a:rPr lang="en-US"/>
              <a:t>Click to add Job Title</a:t>
            </a:r>
          </a:p>
        </p:txBody>
      </p:sp>
      <p:sp>
        <p:nvSpPr>
          <p:cNvPr id="16" name="Picture Placeholder 80">
            <a:extLst>
              <a:ext uri="{FF2B5EF4-FFF2-40B4-BE49-F238E27FC236}">
                <a16:creationId xmlns:a16="http://schemas.microsoft.com/office/drawing/2014/main" id="{1A79BBFD-A18E-7D48-BACE-46D5081D33FA}"/>
              </a:ext>
            </a:extLst>
          </p:cNvPr>
          <p:cNvSpPr>
            <a:spLocks noGrp="1"/>
          </p:cNvSpPr>
          <p:nvPr>
            <p:ph type="pic" sz="quarter" idx="84"/>
          </p:nvPr>
        </p:nvSpPr>
        <p:spPr bwMode="gray">
          <a:xfrm>
            <a:off x="537509" y="1948591"/>
            <a:ext cx="1460518" cy="1250576"/>
          </a:xfrm>
        </p:spPr>
        <p:txBody>
          <a:bodyPr/>
          <a:lstStyle>
            <a:lvl1pPr marL="0" indent="0">
              <a:buFontTx/>
              <a:buNone/>
              <a:defRPr/>
            </a:lvl1pPr>
          </a:lstStyle>
          <a:p>
            <a:r>
              <a:rPr lang="en-US"/>
              <a:t>Click icon to add picture</a:t>
            </a:r>
          </a:p>
        </p:txBody>
      </p:sp>
      <p:sp>
        <p:nvSpPr>
          <p:cNvPr id="18" name="Text Placeholder 5">
            <a:extLst>
              <a:ext uri="{FF2B5EF4-FFF2-40B4-BE49-F238E27FC236}">
                <a16:creationId xmlns:a16="http://schemas.microsoft.com/office/drawing/2014/main" id="{49536698-2335-9343-B056-A2ABF1D9A6DD}"/>
              </a:ext>
            </a:extLst>
          </p:cNvPr>
          <p:cNvSpPr>
            <a:spLocks noGrp="1"/>
          </p:cNvSpPr>
          <p:nvPr>
            <p:ph type="body" sz="quarter" idx="86" hasCustomPrompt="1"/>
          </p:nvPr>
        </p:nvSpPr>
        <p:spPr>
          <a:xfrm>
            <a:off x="8133716" y="1274781"/>
            <a:ext cx="3655330" cy="395344"/>
          </a:xfrm>
        </p:spPr>
        <p:txBody>
          <a:bodyPr anchor="t"/>
          <a:lstStyle>
            <a:lvl1pPr marL="0" indent="0" algn="l">
              <a:lnSpc>
                <a:spcPct val="100000"/>
              </a:lnSpc>
              <a:spcBef>
                <a:spcPts val="0"/>
              </a:spcBef>
              <a:spcAft>
                <a:spcPts val="0"/>
              </a:spcAft>
              <a:buFontTx/>
              <a:buNone/>
              <a:defRPr sz="1235" b="0">
                <a:solidFill>
                  <a:schemeClr val="tx1"/>
                </a:solidFill>
              </a:defRPr>
            </a:lvl1pPr>
            <a:lvl5pPr marL="420828" indent="0">
              <a:buNone/>
              <a:defRPr/>
            </a:lvl5pPr>
          </a:lstStyle>
          <a:p>
            <a:pPr lvl="0"/>
            <a:r>
              <a:rPr lang="en-US"/>
              <a:t>Click to add Phone Number</a:t>
            </a:r>
            <a:br>
              <a:rPr lang="en-US"/>
            </a:br>
            <a:r>
              <a:rPr lang="en-US"/>
              <a:t>Email Address</a:t>
            </a:r>
          </a:p>
        </p:txBody>
      </p:sp>
      <p:sp>
        <p:nvSpPr>
          <p:cNvPr id="13" name="Rectangle 3">
            <a:extLst>
              <a:ext uri="{FF2B5EF4-FFF2-40B4-BE49-F238E27FC236}">
                <a16:creationId xmlns:a16="http://schemas.microsoft.com/office/drawing/2014/main" id="{2AF1EAA3-631C-7D4C-A2A6-1A9D5697AEAE}"/>
              </a:ext>
            </a:extLst>
          </p:cNvPr>
          <p:cNvSpPr/>
          <p:nvPr userDrawn="1"/>
        </p:nvSpPr>
        <p:spPr>
          <a:xfrm>
            <a:off x="416472" y="1826559"/>
            <a:ext cx="1702593" cy="430843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0137" tIns="40069" rIns="80137" bIns="40069" rtlCol="0" anchor="ctr"/>
          <a:lstStyle/>
          <a:p>
            <a:pPr algn="ctr"/>
            <a:endParaRPr lang="en-US" sz="912">
              <a:latin typeface="Calibri" panose="020F0502020204030204" pitchFamily="34" charset="0"/>
            </a:endParaRPr>
          </a:p>
        </p:txBody>
      </p:sp>
      <p:sp>
        <p:nvSpPr>
          <p:cNvPr id="35" name="Slide Number Placeholder 7">
            <a:extLst>
              <a:ext uri="{FF2B5EF4-FFF2-40B4-BE49-F238E27FC236}">
                <a16:creationId xmlns:a16="http://schemas.microsoft.com/office/drawing/2014/main" id="{16030244-3AA7-484F-8536-157CBE41BB54}"/>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36" name="Footer Placeholder 2">
            <a:extLst>
              <a:ext uri="{FF2B5EF4-FFF2-40B4-BE49-F238E27FC236}">
                <a16:creationId xmlns:a16="http://schemas.microsoft.com/office/drawing/2014/main" id="{FE93C162-40AA-8E40-8439-5DBDA2A77215}"/>
              </a:ext>
            </a:extLst>
          </p:cNvPr>
          <p:cNvSpPr>
            <a:spLocks noGrp="1"/>
          </p:cNvSpPr>
          <p:nvPr>
            <p:ph type="ftr" sz="quarter" idx="3"/>
          </p:nvPr>
        </p:nvSpPr>
        <p:spPr>
          <a:xfrm>
            <a:off x="416472" y="6157113"/>
            <a:ext cx="10968613"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19" name="Text Placeholder 16">
            <a:extLst>
              <a:ext uri="{FF2B5EF4-FFF2-40B4-BE49-F238E27FC236}">
                <a16:creationId xmlns:a16="http://schemas.microsoft.com/office/drawing/2014/main" id="{A31CA905-CDC9-4AC4-B2DC-649A2F2C7C70}"/>
              </a:ext>
            </a:extLst>
          </p:cNvPr>
          <p:cNvSpPr>
            <a:spLocks noGrp="1"/>
          </p:cNvSpPr>
          <p:nvPr>
            <p:ph type="body" sz="quarter" idx="33" hasCustomPrompt="1"/>
          </p:nvPr>
        </p:nvSpPr>
        <p:spPr>
          <a:xfrm>
            <a:off x="-2180244" y="754205"/>
            <a:ext cx="2128132" cy="4332642"/>
          </a:xfrm>
          <a:blipFill>
            <a:blip r:embed="rId3">
              <a:extLst>
                <a:ext uri="{28A0092B-C50C-407E-A947-70E740481C1C}">
                  <a14:useLocalDpi xmlns:a14="http://schemas.microsoft.com/office/drawing/2010/main"/>
                </a:ext>
              </a:extLst>
            </a:blip>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25" name="Text Placeholder 16">
            <a:extLst>
              <a:ext uri="{FF2B5EF4-FFF2-40B4-BE49-F238E27FC236}">
                <a16:creationId xmlns:a16="http://schemas.microsoft.com/office/drawing/2014/main" id="{FF6C6FD3-2F22-44D1-BC08-18C2C79666FE}"/>
              </a:ext>
            </a:extLst>
          </p:cNvPr>
          <p:cNvSpPr>
            <a:spLocks noGrp="1"/>
          </p:cNvSpPr>
          <p:nvPr>
            <p:ph type="body" sz="quarter" idx="94" hasCustomPrompt="1"/>
          </p:nvPr>
        </p:nvSpPr>
        <p:spPr>
          <a:xfrm>
            <a:off x="12237788" y="568443"/>
            <a:ext cx="3381322" cy="1058956"/>
          </a:xfrm>
          <a:blipFill dpi="0" rotWithShape="1">
            <a:blip r:embed="rId4">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26" name="Text Placeholder 16">
            <a:extLst>
              <a:ext uri="{FF2B5EF4-FFF2-40B4-BE49-F238E27FC236}">
                <a16:creationId xmlns:a16="http://schemas.microsoft.com/office/drawing/2014/main" id="{C79EB6B3-CADE-456C-AE07-2938DE71AA6A}"/>
              </a:ext>
            </a:extLst>
          </p:cNvPr>
          <p:cNvSpPr>
            <a:spLocks noGrp="1"/>
          </p:cNvSpPr>
          <p:nvPr>
            <p:ph type="body" sz="quarter" idx="95" hasCustomPrompt="1"/>
          </p:nvPr>
        </p:nvSpPr>
        <p:spPr>
          <a:xfrm>
            <a:off x="12237787" y="1745061"/>
            <a:ext cx="3902898" cy="6957559"/>
          </a:xfrm>
          <a:blipFill dpi="0" rotWithShape="1">
            <a:blip r:embed="rId5">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15" name="Text Placeholder 7">
            <a:extLst>
              <a:ext uri="{FF2B5EF4-FFF2-40B4-BE49-F238E27FC236}">
                <a16:creationId xmlns:a16="http://schemas.microsoft.com/office/drawing/2014/main" id="{C5D7F508-7655-4CE2-AB86-1468BCEC3377}"/>
              </a:ext>
            </a:extLst>
          </p:cNvPr>
          <p:cNvSpPr>
            <a:spLocks noGrp="1"/>
          </p:cNvSpPr>
          <p:nvPr>
            <p:ph type="body" sz="quarter" idx="85" hasCustomPrompt="1"/>
          </p:nvPr>
        </p:nvSpPr>
        <p:spPr>
          <a:xfrm>
            <a:off x="8133716" y="1815353"/>
            <a:ext cx="3655330" cy="514860"/>
          </a:xfrm>
          <a:prstGeom prst="rect">
            <a:avLst/>
          </a:prstGeom>
        </p:spPr>
        <p:txBody>
          <a:bodyPr/>
          <a:lstStyle>
            <a:lvl1pPr marL="0" marR="0" indent="0" algn="l" defTabSz="812140" rtl="0" eaLnBrk="1" fontAlgn="auto" latinLnBrk="0" hangingPunct="1">
              <a:lnSpc>
                <a:spcPct val="100000"/>
              </a:lnSpc>
              <a:spcBef>
                <a:spcPts val="0"/>
              </a:spcBef>
              <a:spcAft>
                <a:spcPts val="0"/>
              </a:spcAft>
              <a:buClrTx/>
              <a:buSzTx/>
              <a:buFont typeface="System Font Regular"/>
              <a:buNone/>
              <a:tabLst/>
              <a:defRPr lang="en-US" sz="1235" b="1" kern="1200" dirty="0">
                <a:solidFill>
                  <a:schemeClr val="accent2"/>
                </a:solidFill>
                <a:latin typeface="Calibri" panose="020F0502020204030204" pitchFamily="34" charset="0"/>
                <a:ea typeface="+mn-ea"/>
                <a:cs typeface="Calibri" panose="020F0502020204030204" pitchFamily="34" charset="0"/>
              </a:defRPr>
            </a:lvl1pPr>
            <a:lvl2pPr marL="161373" indent="-161373">
              <a:lnSpc>
                <a:spcPct val="110000"/>
              </a:lnSpc>
              <a:spcAft>
                <a:spcPts val="397"/>
              </a:spcAft>
              <a:buFont typeface="System Font Regular"/>
              <a:buChar char="■"/>
              <a:defRPr sz="1059" b="0"/>
            </a:lvl2pPr>
            <a:lvl3pPr marL="161373" marR="0" indent="-161373" algn="l" defTabSz="887553" rtl="0" eaLnBrk="1" fontAlgn="auto" latinLnBrk="0" hangingPunct="1">
              <a:lnSpc>
                <a:spcPct val="110000"/>
              </a:lnSpc>
              <a:spcBef>
                <a:spcPts val="0"/>
              </a:spcBef>
              <a:spcAft>
                <a:spcPts val="0"/>
              </a:spcAft>
              <a:buClr>
                <a:schemeClr val="accent2"/>
              </a:buClr>
              <a:buSzTx/>
              <a:buFont typeface="System Font Regular"/>
              <a:buChar char="■"/>
              <a:tabLst/>
              <a:defRPr sz="1059" b="0"/>
            </a:lvl3pPr>
            <a:lvl4pPr marL="161373" indent="0">
              <a:lnSpc>
                <a:spcPct val="110000"/>
              </a:lnSpc>
              <a:buFontTx/>
              <a:buNone/>
              <a:tabLst/>
              <a:defRPr sz="1059"/>
            </a:lvl4pPr>
            <a:lvl5pPr marL="443163" indent="0">
              <a:buNone/>
              <a:defRPr/>
            </a:lvl5pPr>
          </a:lstStyle>
          <a:p>
            <a:pPr marL="0" marR="0" lvl="0" indent="0" algn="l" defTabSz="812140" rtl="0" eaLnBrk="1" fontAlgn="auto" latinLnBrk="0" hangingPunct="1">
              <a:lnSpc>
                <a:spcPct val="100000"/>
              </a:lnSpc>
              <a:spcBef>
                <a:spcPts val="0"/>
              </a:spcBef>
              <a:spcAft>
                <a:spcPts val="0"/>
              </a:spcAft>
              <a:buClrTx/>
              <a:buSzTx/>
              <a:buFont typeface="System Font Regular"/>
              <a:buNone/>
              <a:tabLst/>
              <a:defRPr/>
            </a:pPr>
            <a:r>
              <a:rPr lang="en-US"/>
              <a:t>Relevant Experience and/or Awards &amp; Recognition (optional, keep header if including facts; utilize bullets below for facts)</a:t>
            </a:r>
          </a:p>
        </p:txBody>
      </p:sp>
      <p:sp>
        <p:nvSpPr>
          <p:cNvPr id="20" name="Text Placeholder 4">
            <a:extLst>
              <a:ext uri="{FF2B5EF4-FFF2-40B4-BE49-F238E27FC236}">
                <a16:creationId xmlns:a16="http://schemas.microsoft.com/office/drawing/2014/main" id="{389CDDCB-C3F6-4F6F-8134-BB0667403B5C}"/>
              </a:ext>
            </a:extLst>
          </p:cNvPr>
          <p:cNvSpPr>
            <a:spLocks noGrp="1"/>
          </p:cNvSpPr>
          <p:nvPr>
            <p:ph type="body" sz="quarter" idx="20" hasCustomPrompt="1"/>
          </p:nvPr>
        </p:nvSpPr>
        <p:spPr>
          <a:xfrm>
            <a:off x="8133716" y="2336418"/>
            <a:ext cx="3655330" cy="3820695"/>
          </a:xfrm>
          <a:prstGeom prst="rect">
            <a:avLst/>
          </a:prstGeom>
        </p:spPr>
        <p:txBody>
          <a:bodyPr lIns="0" tIns="0" rIns="0" bIns="0">
            <a:noAutofit/>
          </a:bodyPr>
          <a:lstStyle>
            <a:lvl1pPr>
              <a:defRPr>
                <a:latin typeface="Calibri" panose="020F0502020204030204" pitchFamily="34" charset="0"/>
              </a:defRPr>
            </a:lvl1pPr>
          </a:lstStyle>
          <a:p>
            <a:pPr lvl="0"/>
            <a:r>
              <a:rPr lang="en-US"/>
              <a:t>Utilize bullets if including Relevant Experience facts and/or Awards; see Guidelines on right for formatting specifics</a:t>
            </a:r>
          </a:p>
          <a:p>
            <a:pPr lvl="1"/>
            <a:r>
              <a:rPr lang="en-US"/>
              <a:t>Insert text</a:t>
            </a:r>
          </a:p>
          <a:p>
            <a:pPr lvl="2"/>
            <a:r>
              <a:rPr lang="en-US"/>
              <a:t>Insert text</a:t>
            </a:r>
          </a:p>
        </p:txBody>
      </p:sp>
    </p:spTree>
    <p:custDataLst>
      <p:custData r:id="rId1"/>
    </p:custDataLst>
    <p:extLst>
      <p:ext uri="{BB962C8B-B14F-4D97-AF65-F5344CB8AC3E}">
        <p14:creationId xmlns:p14="http://schemas.microsoft.com/office/powerpoint/2010/main" val="1781918575"/>
      </p:ext>
    </p:extLst>
  </p:cSld>
  <p:clrMapOvr>
    <a:masterClrMapping/>
  </p:clrMapOvr>
  <p:extLst>
    <p:ext uri="{DCECCB84-F9BA-43D5-87BE-67443E8EF086}">
      <p15:sldGuideLst xmlns:p15="http://schemas.microsoft.com/office/powerpoint/2012/main">
        <p15:guide id="1" orient="horz" pos="1292">
          <p15:clr>
            <a:srgbClr val="A4A3A4"/>
          </p15:clr>
        </p15:guide>
        <p15:guide id="5" orient="horz" pos="867">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Bio w/o Photo">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289337-D3F9-4643-9791-41520E5D0D73}"/>
              </a:ext>
            </a:extLst>
          </p:cNvPr>
          <p:cNvSpPr>
            <a:spLocks noGrp="1"/>
          </p:cNvSpPr>
          <p:nvPr>
            <p:ph type="body" sz="quarter" idx="92" hasCustomPrompt="1"/>
          </p:nvPr>
        </p:nvSpPr>
        <p:spPr>
          <a:xfrm>
            <a:off x="2331988" y="1815353"/>
            <a:ext cx="5591929" cy="4332642"/>
          </a:xfrm>
          <a:noFill/>
        </p:spPr>
        <p:txBody>
          <a:bodyPr/>
          <a:lstStyle>
            <a:lvl1pPr marL="0" marR="0" indent="0" algn="l" defTabSz="887553" rtl="0" eaLnBrk="1" fontAlgn="auto" latinLnBrk="0" hangingPunct="1">
              <a:lnSpc>
                <a:spcPct val="110000"/>
              </a:lnSpc>
              <a:spcBef>
                <a:spcPts val="397"/>
              </a:spcBef>
              <a:spcAft>
                <a:spcPts val="397"/>
              </a:spcAft>
              <a:buClr>
                <a:schemeClr val="accent2"/>
              </a:buClr>
              <a:buSzTx/>
              <a:buFontTx/>
              <a:buNone/>
              <a:tabLst/>
              <a:defRPr sz="1235" b="1">
                <a:solidFill>
                  <a:schemeClr val="accent2"/>
                </a:solidFill>
              </a:defRPr>
            </a:lvl1pPr>
            <a:lvl2pPr marL="0" marR="0" indent="0" algn="l" defTabSz="887536" rtl="0" eaLnBrk="1" fontAlgn="auto" latinLnBrk="0" hangingPunct="1">
              <a:lnSpc>
                <a:spcPct val="110000"/>
              </a:lnSpc>
              <a:spcBef>
                <a:spcPts val="0"/>
              </a:spcBef>
              <a:spcAft>
                <a:spcPts val="397"/>
              </a:spcAft>
              <a:buClr>
                <a:schemeClr val="accent2"/>
              </a:buClr>
              <a:buSzTx/>
              <a:buFontTx/>
              <a:buNone/>
              <a:tabLst/>
              <a:defRPr sz="1235"/>
            </a:lvl2pPr>
            <a:lvl3pPr marL="0" marR="0" indent="0" algn="l" defTabSz="887536" rtl="0" eaLnBrk="1" fontAlgn="auto" latinLnBrk="0" hangingPunct="1">
              <a:lnSpc>
                <a:spcPct val="110000"/>
              </a:lnSpc>
              <a:spcBef>
                <a:spcPts val="0"/>
              </a:spcBef>
              <a:spcAft>
                <a:spcPts val="397"/>
              </a:spcAft>
              <a:buClr>
                <a:schemeClr val="accent2"/>
              </a:buClr>
              <a:buSzTx/>
              <a:buFontTx/>
              <a:buNone/>
              <a:tabLst/>
              <a:defRPr sz="1235" b="1">
                <a:solidFill>
                  <a:schemeClr val="tx1"/>
                </a:solidFill>
              </a:defRPr>
            </a:lvl3pPr>
            <a:lvl4pPr marL="161371" marR="0" indent="-161371" algn="l" defTabSz="887536" rtl="0" eaLnBrk="1" fontAlgn="auto" latinLnBrk="0" hangingPunct="1">
              <a:lnSpc>
                <a:spcPct val="110000"/>
              </a:lnSpc>
              <a:spcBef>
                <a:spcPts val="0"/>
              </a:spcBef>
              <a:spcAft>
                <a:spcPts val="397"/>
              </a:spcAft>
              <a:buClr>
                <a:schemeClr val="accent2"/>
              </a:buClr>
              <a:buSzTx/>
              <a:buFont typeface="System Font Regular"/>
              <a:buChar char="■"/>
              <a:tabLst/>
              <a:defRPr sz="1235"/>
            </a:lvl4pPr>
            <a:lvl5pPr marL="355014" marR="0" indent="-193644" algn="l" defTabSz="887536" rtl="0" eaLnBrk="1" fontAlgn="auto" latinLnBrk="0" hangingPunct="1">
              <a:lnSpc>
                <a:spcPct val="110000"/>
              </a:lnSpc>
              <a:spcBef>
                <a:spcPts val="0"/>
              </a:spcBef>
              <a:spcAft>
                <a:spcPts val="397"/>
              </a:spcAft>
              <a:buClr>
                <a:schemeClr val="accent2"/>
              </a:buClr>
              <a:buSzTx/>
              <a:buFont typeface="System Font Regular"/>
              <a:buChar char="—"/>
              <a:tabLst/>
              <a:defRPr sz="1235"/>
            </a:lvl5pPr>
          </a:lstStyle>
          <a:p>
            <a:pPr marL="0" marR="0" lvl="0" indent="0" algn="l" defTabSz="887553" rtl="0" eaLnBrk="1" fontAlgn="auto" latinLnBrk="0" hangingPunct="1">
              <a:lnSpc>
                <a:spcPct val="110000"/>
              </a:lnSpc>
              <a:spcBef>
                <a:spcPts val="397"/>
              </a:spcBef>
              <a:spcAft>
                <a:spcPts val="397"/>
              </a:spcAft>
              <a:buClr>
                <a:schemeClr val="accent2"/>
              </a:buClr>
              <a:buSzTx/>
              <a:buFontTx/>
              <a:buNone/>
              <a:tabLst/>
              <a:defRPr/>
            </a:pPr>
            <a:r>
              <a:rPr lang="en-US"/>
              <a:t>Intro Paragraph (Remove header; utilize medium blue/bold font for relevant expertise sentence)</a:t>
            </a:r>
          </a:p>
          <a:p>
            <a:pPr marL="0" marR="0" lvl="1" indent="0" algn="l" defTabSz="887536" rtl="0" eaLnBrk="1" fontAlgn="auto" latinLnBrk="0" hangingPunct="1">
              <a:lnSpc>
                <a:spcPct val="110000"/>
              </a:lnSpc>
              <a:spcBef>
                <a:spcPts val="0"/>
              </a:spcBef>
              <a:spcAft>
                <a:spcPts val="397"/>
              </a:spcAft>
              <a:buClr>
                <a:schemeClr val="accent2"/>
              </a:buClr>
              <a:buSzTx/>
              <a:buFontTx/>
              <a:buNone/>
              <a:tabLst/>
              <a:defRPr/>
            </a:pPr>
            <a:r>
              <a:rPr lang="en-US"/>
              <a:t>Additional Paragraphs – Level 1 + Text Style</a:t>
            </a:r>
          </a:p>
          <a:p>
            <a:pPr marL="0" marR="0" lvl="2" indent="0" algn="l" defTabSz="887536" rtl="0" eaLnBrk="1" fontAlgn="auto" latinLnBrk="0" hangingPunct="1">
              <a:lnSpc>
                <a:spcPct val="110000"/>
              </a:lnSpc>
              <a:spcBef>
                <a:spcPts val="0"/>
              </a:spcBef>
              <a:spcAft>
                <a:spcPts val="397"/>
              </a:spcAft>
              <a:buClr>
                <a:schemeClr val="accent2"/>
              </a:buClr>
              <a:buSzTx/>
              <a:buFontTx/>
              <a:buNone/>
              <a:tabLst/>
              <a:defRPr/>
            </a:pPr>
            <a:r>
              <a:rPr lang="en-US"/>
              <a:t>Subparagraph Heading – Levels 2 + Subheading Style</a:t>
            </a:r>
          </a:p>
          <a:p>
            <a:pPr marL="161371" marR="0" lvl="3" indent="-161371" algn="l" defTabSz="887536" rtl="0" eaLnBrk="1" fontAlgn="auto" latinLnBrk="0" hangingPunct="1">
              <a:lnSpc>
                <a:spcPct val="110000"/>
              </a:lnSpc>
              <a:spcBef>
                <a:spcPts val="0"/>
              </a:spcBef>
              <a:spcAft>
                <a:spcPts val="397"/>
              </a:spcAft>
              <a:buClr>
                <a:schemeClr val="accent2"/>
              </a:buClr>
              <a:buSzTx/>
              <a:buFont typeface="System Font Regular"/>
              <a:buChar char="■"/>
              <a:tabLst/>
              <a:defRPr/>
            </a:pPr>
            <a:r>
              <a:rPr lang="en-US"/>
              <a:t>Additional – Levels 2+ Subheading Style</a:t>
            </a:r>
          </a:p>
          <a:p>
            <a:pPr marL="355014" marR="0" lvl="4" indent="-193644" algn="l" defTabSz="887536" rtl="0" eaLnBrk="1" fontAlgn="auto" latinLnBrk="0" hangingPunct="1">
              <a:lnSpc>
                <a:spcPct val="110000"/>
              </a:lnSpc>
              <a:spcBef>
                <a:spcPts val="0"/>
              </a:spcBef>
              <a:spcAft>
                <a:spcPts val="397"/>
              </a:spcAft>
              <a:buClr>
                <a:schemeClr val="accent2"/>
              </a:buClr>
              <a:buSzTx/>
              <a:buFont typeface="System Font Regular"/>
              <a:buChar char="—"/>
              <a:tabLst/>
              <a:defRPr/>
            </a:pPr>
            <a:r>
              <a:rPr lang="en-US"/>
              <a:t>Additional – Levels 2 + Subheading Style</a:t>
            </a:r>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chor="b">
            <a:noAutofit/>
          </a:bodyPr>
          <a:lstStyle>
            <a:lvl1pPr>
              <a:defRPr/>
            </a:lvl1pPr>
          </a:lstStyle>
          <a:p>
            <a:r>
              <a:rPr lang="en-US"/>
              <a:t>Enter </a:t>
            </a:r>
            <a:r>
              <a:rPr lang="en-US" err="1"/>
              <a:t>Firstname</a:t>
            </a:r>
            <a:r>
              <a:rPr lang="en-US"/>
              <a:t> </a:t>
            </a:r>
            <a:r>
              <a:rPr lang="en-US" err="1"/>
              <a:t>Lastname</a:t>
            </a:r>
            <a:endParaRPr lang="en-US"/>
          </a:p>
        </p:txBody>
      </p:sp>
      <p:sp>
        <p:nvSpPr>
          <p:cNvPr id="34" name="Rectangle 3">
            <a:extLst>
              <a:ext uri="{FF2B5EF4-FFF2-40B4-BE49-F238E27FC236}">
                <a16:creationId xmlns:a16="http://schemas.microsoft.com/office/drawing/2014/main" id="{E8A2B11A-8600-5C4B-8141-30937EAFAAB2}"/>
              </a:ext>
            </a:extLst>
          </p:cNvPr>
          <p:cNvSpPr/>
          <p:nvPr userDrawn="1"/>
        </p:nvSpPr>
        <p:spPr>
          <a:xfrm>
            <a:off x="416472" y="1826559"/>
            <a:ext cx="1702593" cy="430843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0137" tIns="40069" rIns="80137" bIns="40069" rtlCol="0" anchor="ctr"/>
          <a:lstStyle/>
          <a:p>
            <a:pPr algn="ctr"/>
            <a:endParaRPr lang="en-US" sz="912">
              <a:latin typeface="Calibri" panose="020F0502020204030204" pitchFamily="34" charset="0"/>
            </a:endParaRPr>
          </a:p>
        </p:txBody>
      </p:sp>
      <p:sp>
        <p:nvSpPr>
          <p:cNvPr id="5" name="Text Placeholder 4">
            <a:extLst>
              <a:ext uri="{FF2B5EF4-FFF2-40B4-BE49-F238E27FC236}">
                <a16:creationId xmlns:a16="http://schemas.microsoft.com/office/drawing/2014/main" id="{3E1EE993-DF52-6C4B-81A8-53E5F2B79B20}"/>
              </a:ext>
            </a:extLst>
          </p:cNvPr>
          <p:cNvSpPr>
            <a:spLocks noGrp="1"/>
          </p:cNvSpPr>
          <p:nvPr>
            <p:ph type="body" sz="quarter" idx="93" hasCustomPrompt="1"/>
          </p:nvPr>
        </p:nvSpPr>
        <p:spPr>
          <a:xfrm>
            <a:off x="537509" y="1952514"/>
            <a:ext cx="1460518" cy="4062244"/>
          </a:xfrm>
        </p:spPr>
        <p:txBody>
          <a:bodyPr/>
          <a:lstStyle>
            <a:lvl1pPr marL="0" marR="0" indent="0" algn="l" defTabSz="887536" rtl="0" eaLnBrk="1" fontAlgn="auto" latinLnBrk="0" hangingPunct="1">
              <a:lnSpc>
                <a:spcPct val="100000"/>
              </a:lnSpc>
              <a:spcBef>
                <a:spcPts val="0"/>
              </a:spcBef>
              <a:spcAft>
                <a:spcPts val="0"/>
              </a:spcAft>
              <a:buClr>
                <a:schemeClr val="accent2"/>
              </a:buClr>
              <a:buSzTx/>
              <a:buFont typeface="System Font Regular"/>
              <a:buNone/>
              <a:tabLst/>
              <a:defRPr sz="971" b="1">
                <a:solidFill>
                  <a:schemeClr val="accent2"/>
                </a:solidFill>
              </a:defRPr>
            </a:lvl1pPr>
            <a:lvl2pPr marL="0" indent="0">
              <a:lnSpc>
                <a:spcPct val="100000"/>
              </a:lnSpc>
              <a:spcBef>
                <a:spcPts val="0"/>
              </a:spcBef>
              <a:spcAft>
                <a:spcPts val="0"/>
              </a:spcAft>
              <a:buNone/>
              <a:defRPr sz="971"/>
            </a:lvl2pPr>
            <a:lvl3pPr marL="0" indent="0">
              <a:lnSpc>
                <a:spcPct val="100000"/>
              </a:lnSpc>
              <a:spcBef>
                <a:spcPts val="794"/>
              </a:spcBef>
              <a:spcAft>
                <a:spcPts val="0"/>
              </a:spcAft>
              <a:buNone/>
              <a:defRPr sz="971" b="1">
                <a:solidFill>
                  <a:schemeClr val="accent2"/>
                </a:solidFill>
              </a:defRPr>
            </a:lvl3pPr>
            <a:lvl4pPr marL="0" indent="0">
              <a:lnSpc>
                <a:spcPct val="100000"/>
              </a:lnSpc>
              <a:spcBef>
                <a:spcPts val="0"/>
              </a:spcBef>
              <a:spcAft>
                <a:spcPts val="0"/>
              </a:spcAft>
              <a:buNone/>
              <a:defRPr sz="971"/>
            </a:lvl4pPr>
            <a:lvl5pPr marL="0" indent="0">
              <a:lnSpc>
                <a:spcPct val="100000"/>
              </a:lnSpc>
              <a:spcBef>
                <a:spcPts val="0"/>
              </a:spcBef>
              <a:spcAft>
                <a:spcPts val="0"/>
              </a:spcAft>
              <a:buNone/>
              <a:defRPr sz="971" i="1"/>
            </a:lvl5pPr>
          </a:lstStyle>
          <a:p>
            <a:pPr marL="0" marR="0" lvl="0" indent="0" algn="l" defTabSz="887536" rtl="0" eaLnBrk="1" fontAlgn="auto" latinLnBrk="0" hangingPunct="1">
              <a:lnSpc>
                <a:spcPct val="100000"/>
              </a:lnSpc>
              <a:spcBef>
                <a:spcPts val="0"/>
              </a:spcBef>
              <a:spcAft>
                <a:spcPts val="0"/>
              </a:spcAft>
              <a:buClr>
                <a:schemeClr val="accent2"/>
              </a:buClr>
              <a:buSzTx/>
              <a:buFont typeface="System Font Regular"/>
              <a:buNone/>
              <a:tabLst/>
              <a:defRPr/>
            </a:pPr>
            <a:r>
              <a:rPr lang="en-US"/>
              <a:t>Phone, Location, Certifications, Professional Affiliations, Education (optional) – Level 1 Heading Style</a:t>
            </a:r>
          </a:p>
          <a:p>
            <a:pPr lvl="1"/>
            <a:r>
              <a:rPr lang="en-US"/>
              <a:t>Level 1 Text Style</a:t>
            </a:r>
          </a:p>
          <a:p>
            <a:pPr lvl="2"/>
            <a:r>
              <a:rPr lang="en-US"/>
              <a:t>Levels 2 + Heading Style</a:t>
            </a:r>
          </a:p>
          <a:p>
            <a:pPr lvl="3"/>
            <a:r>
              <a:rPr lang="en-US"/>
              <a:t>Levels 2 + Text Style</a:t>
            </a:r>
          </a:p>
          <a:p>
            <a:pPr lvl="4"/>
            <a:r>
              <a:rPr lang="en-US"/>
              <a:t>Additional Level Style</a:t>
            </a:r>
          </a:p>
        </p:txBody>
      </p:sp>
      <p:sp>
        <p:nvSpPr>
          <p:cNvPr id="12" name="Text Placeholder 5">
            <a:extLst>
              <a:ext uri="{FF2B5EF4-FFF2-40B4-BE49-F238E27FC236}">
                <a16:creationId xmlns:a16="http://schemas.microsoft.com/office/drawing/2014/main" id="{1FE489CB-B3D7-DF4C-85E1-7517C4E6A2C4}"/>
              </a:ext>
            </a:extLst>
          </p:cNvPr>
          <p:cNvSpPr>
            <a:spLocks noGrp="1"/>
          </p:cNvSpPr>
          <p:nvPr>
            <p:ph type="body" sz="quarter" idx="14" hasCustomPrompt="1"/>
          </p:nvPr>
        </p:nvSpPr>
        <p:spPr>
          <a:xfrm>
            <a:off x="403458" y="1323191"/>
            <a:ext cx="7512390" cy="290456"/>
          </a:xfrm>
        </p:spPr>
        <p:txBody>
          <a:bodyPr anchor="t"/>
          <a:lstStyle>
            <a:lvl1pPr marL="0" indent="0">
              <a:lnSpc>
                <a:spcPct val="100000"/>
              </a:lnSpc>
              <a:spcBef>
                <a:spcPts val="0"/>
              </a:spcBef>
              <a:spcAft>
                <a:spcPts val="0"/>
              </a:spcAft>
              <a:buFontTx/>
              <a:buNone/>
              <a:defRPr sz="1588" b="0">
                <a:solidFill>
                  <a:schemeClr val="accent1"/>
                </a:solidFill>
              </a:defRPr>
            </a:lvl1pPr>
            <a:lvl5pPr marL="420828" indent="0">
              <a:buNone/>
              <a:defRPr/>
            </a:lvl5pPr>
          </a:lstStyle>
          <a:p>
            <a:pPr lvl="0"/>
            <a:r>
              <a:rPr lang="en-US"/>
              <a:t>Click to add Job Title</a:t>
            </a:r>
          </a:p>
        </p:txBody>
      </p:sp>
      <p:sp>
        <p:nvSpPr>
          <p:cNvPr id="18" name="Text Placeholder 5">
            <a:extLst>
              <a:ext uri="{FF2B5EF4-FFF2-40B4-BE49-F238E27FC236}">
                <a16:creationId xmlns:a16="http://schemas.microsoft.com/office/drawing/2014/main" id="{49536698-2335-9343-B056-A2ABF1D9A6DD}"/>
              </a:ext>
            </a:extLst>
          </p:cNvPr>
          <p:cNvSpPr>
            <a:spLocks noGrp="1"/>
          </p:cNvSpPr>
          <p:nvPr>
            <p:ph type="body" sz="quarter" idx="86" hasCustomPrompt="1"/>
          </p:nvPr>
        </p:nvSpPr>
        <p:spPr>
          <a:xfrm>
            <a:off x="8133716" y="1274781"/>
            <a:ext cx="3655330" cy="395344"/>
          </a:xfrm>
        </p:spPr>
        <p:txBody>
          <a:bodyPr anchor="t"/>
          <a:lstStyle>
            <a:lvl1pPr marL="0" indent="0" algn="l">
              <a:lnSpc>
                <a:spcPct val="100000"/>
              </a:lnSpc>
              <a:spcBef>
                <a:spcPts val="0"/>
              </a:spcBef>
              <a:spcAft>
                <a:spcPts val="0"/>
              </a:spcAft>
              <a:buFontTx/>
              <a:buNone/>
              <a:defRPr sz="1235" b="0">
                <a:solidFill>
                  <a:schemeClr val="tx1"/>
                </a:solidFill>
              </a:defRPr>
            </a:lvl1pPr>
            <a:lvl5pPr marL="420828" indent="0">
              <a:buNone/>
              <a:defRPr/>
            </a:lvl5pPr>
          </a:lstStyle>
          <a:p>
            <a:pPr lvl="0"/>
            <a:r>
              <a:rPr lang="en-US"/>
              <a:t>Click to add Phone Number</a:t>
            </a:r>
            <a:br>
              <a:rPr lang="en-US"/>
            </a:br>
            <a:r>
              <a:rPr lang="en-US"/>
              <a:t>Email Address</a:t>
            </a:r>
          </a:p>
        </p:txBody>
      </p:sp>
      <p:sp>
        <p:nvSpPr>
          <p:cNvPr id="45" name="Slide Number Placeholder 7">
            <a:extLst>
              <a:ext uri="{FF2B5EF4-FFF2-40B4-BE49-F238E27FC236}">
                <a16:creationId xmlns:a16="http://schemas.microsoft.com/office/drawing/2014/main" id="{A379A8EF-0D0E-0A4B-A190-48421D9A7ED9}"/>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6" name="Footer Placeholder 2">
            <a:extLst>
              <a:ext uri="{FF2B5EF4-FFF2-40B4-BE49-F238E27FC236}">
                <a16:creationId xmlns:a16="http://schemas.microsoft.com/office/drawing/2014/main" id="{2534D399-9313-4D4D-9497-963942573F90}"/>
              </a:ext>
            </a:extLst>
          </p:cNvPr>
          <p:cNvSpPr>
            <a:spLocks noGrp="1"/>
          </p:cNvSpPr>
          <p:nvPr>
            <p:ph type="ftr" sz="quarter" idx="3"/>
          </p:nvPr>
        </p:nvSpPr>
        <p:spPr>
          <a:xfrm>
            <a:off x="6197565" y="6157113"/>
            <a:ext cx="5187520"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16" name="Text Placeholder 16">
            <a:extLst>
              <a:ext uri="{FF2B5EF4-FFF2-40B4-BE49-F238E27FC236}">
                <a16:creationId xmlns:a16="http://schemas.microsoft.com/office/drawing/2014/main" id="{725D11FA-B6F1-494D-A0AF-910F9DA75FED}"/>
              </a:ext>
            </a:extLst>
          </p:cNvPr>
          <p:cNvSpPr>
            <a:spLocks noGrp="1"/>
          </p:cNvSpPr>
          <p:nvPr>
            <p:ph type="body" sz="quarter" idx="33" hasCustomPrompt="1"/>
          </p:nvPr>
        </p:nvSpPr>
        <p:spPr>
          <a:xfrm>
            <a:off x="-2180244" y="754205"/>
            <a:ext cx="2128132" cy="4332642"/>
          </a:xfrm>
          <a:blipFill>
            <a:blip r:embed="rId3">
              <a:extLst>
                <a:ext uri="{28A0092B-C50C-407E-A947-70E740481C1C}">
                  <a14:useLocalDpi xmlns:a14="http://schemas.microsoft.com/office/drawing/2010/main"/>
                </a:ext>
              </a:extLst>
            </a:blip>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24" name="Text Placeholder 16">
            <a:extLst>
              <a:ext uri="{FF2B5EF4-FFF2-40B4-BE49-F238E27FC236}">
                <a16:creationId xmlns:a16="http://schemas.microsoft.com/office/drawing/2014/main" id="{1D5715A8-58F3-4A85-B138-B0B26DBFB14C}"/>
              </a:ext>
            </a:extLst>
          </p:cNvPr>
          <p:cNvSpPr>
            <a:spLocks noGrp="1"/>
          </p:cNvSpPr>
          <p:nvPr>
            <p:ph type="body" sz="quarter" idx="94" hasCustomPrompt="1"/>
          </p:nvPr>
        </p:nvSpPr>
        <p:spPr>
          <a:xfrm>
            <a:off x="12237788" y="568443"/>
            <a:ext cx="3381322" cy="1058956"/>
          </a:xfrm>
          <a:blipFill dpi="0" rotWithShape="1">
            <a:blip r:embed="rId4">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25" name="Text Placeholder 16">
            <a:extLst>
              <a:ext uri="{FF2B5EF4-FFF2-40B4-BE49-F238E27FC236}">
                <a16:creationId xmlns:a16="http://schemas.microsoft.com/office/drawing/2014/main" id="{A1F0C753-D47F-4E44-AE0D-2B36E27FC531}"/>
              </a:ext>
            </a:extLst>
          </p:cNvPr>
          <p:cNvSpPr>
            <a:spLocks noGrp="1"/>
          </p:cNvSpPr>
          <p:nvPr>
            <p:ph type="body" sz="quarter" idx="95" hasCustomPrompt="1"/>
          </p:nvPr>
        </p:nvSpPr>
        <p:spPr>
          <a:xfrm>
            <a:off x="12237787" y="1745061"/>
            <a:ext cx="3902898" cy="6957559"/>
          </a:xfrm>
          <a:blipFill dpi="0" rotWithShape="1">
            <a:blip r:embed="rId5">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14" name="Text Placeholder 7">
            <a:extLst>
              <a:ext uri="{FF2B5EF4-FFF2-40B4-BE49-F238E27FC236}">
                <a16:creationId xmlns:a16="http://schemas.microsoft.com/office/drawing/2014/main" id="{27342B16-57B9-4CEB-AE7A-894053FD62C4}"/>
              </a:ext>
            </a:extLst>
          </p:cNvPr>
          <p:cNvSpPr>
            <a:spLocks noGrp="1"/>
          </p:cNvSpPr>
          <p:nvPr>
            <p:ph type="body" sz="quarter" idx="85" hasCustomPrompt="1"/>
          </p:nvPr>
        </p:nvSpPr>
        <p:spPr>
          <a:xfrm>
            <a:off x="8133716" y="1815353"/>
            <a:ext cx="3655330" cy="514860"/>
          </a:xfrm>
          <a:prstGeom prst="rect">
            <a:avLst/>
          </a:prstGeom>
        </p:spPr>
        <p:txBody>
          <a:bodyPr/>
          <a:lstStyle>
            <a:lvl1pPr marL="0" marR="0" indent="0" algn="l" defTabSz="812140" rtl="0" eaLnBrk="1" fontAlgn="auto" latinLnBrk="0" hangingPunct="1">
              <a:lnSpc>
                <a:spcPct val="100000"/>
              </a:lnSpc>
              <a:spcBef>
                <a:spcPts val="0"/>
              </a:spcBef>
              <a:spcAft>
                <a:spcPts val="0"/>
              </a:spcAft>
              <a:buClrTx/>
              <a:buSzTx/>
              <a:buFont typeface="System Font Regular"/>
              <a:buNone/>
              <a:tabLst/>
              <a:defRPr lang="en-US" sz="1235" b="1" kern="1200" dirty="0">
                <a:solidFill>
                  <a:schemeClr val="accent2"/>
                </a:solidFill>
                <a:latin typeface="Calibri" panose="020F0502020204030204" pitchFamily="34" charset="0"/>
                <a:ea typeface="+mn-ea"/>
                <a:cs typeface="Calibri" panose="020F0502020204030204" pitchFamily="34" charset="0"/>
              </a:defRPr>
            </a:lvl1pPr>
            <a:lvl2pPr marL="161373" indent="-161373">
              <a:lnSpc>
                <a:spcPct val="110000"/>
              </a:lnSpc>
              <a:spcAft>
                <a:spcPts val="397"/>
              </a:spcAft>
              <a:buFont typeface="System Font Regular"/>
              <a:buChar char="■"/>
              <a:defRPr sz="1059" b="0"/>
            </a:lvl2pPr>
            <a:lvl3pPr marL="161373" marR="0" indent="-161373" algn="l" defTabSz="887553" rtl="0" eaLnBrk="1" fontAlgn="auto" latinLnBrk="0" hangingPunct="1">
              <a:lnSpc>
                <a:spcPct val="110000"/>
              </a:lnSpc>
              <a:spcBef>
                <a:spcPts val="0"/>
              </a:spcBef>
              <a:spcAft>
                <a:spcPts val="0"/>
              </a:spcAft>
              <a:buClr>
                <a:schemeClr val="accent2"/>
              </a:buClr>
              <a:buSzTx/>
              <a:buFont typeface="System Font Regular"/>
              <a:buChar char="■"/>
              <a:tabLst/>
              <a:defRPr sz="1059" b="0"/>
            </a:lvl3pPr>
            <a:lvl4pPr marL="161373" indent="0">
              <a:lnSpc>
                <a:spcPct val="110000"/>
              </a:lnSpc>
              <a:buFontTx/>
              <a:buNone/>
              <a:tabLst/>
              <a:defRPr sz="1059"/>
            </a:lvl4pPr>
            <a:lvl5pPr marL="443163" indent="0">
              <a:buNone/>
              <a:defRPr/>
            </a:lvl5pPr>
          </a:lstStyle>
          <a:p>
            <a:pPr marL="0" marR="0" lvl="0" indent="0" algn="l" defTabSz="812140" rtl="0" eaLnBrk="1" fontAlgn="auto" latinLnBrk="0" hangingPunct="1">
              <a:lnSpc>
                <a:spcPct val="100000"/>
              </a:lnSpc>
              <a:spcBef>
                <a:spcPts val="0"/>
              </a:spcBef>
              <a:spcAft>
                <a:spcPts val="0"/>
              </a:spcAft>
              <a:buClrTx/>
              <a:buSzTx/>
              <a:buFont typeface="System Font Regular"/>
              <a:buNone/>
              <a:tabLst/>
              <a:defRPr/>
            </a:pPr>
            <a:r>
              <a:rPr lang="en-US"/>
              <a:t>Relevant Experience and/or Awards &amp; Recognition (optional, keep header if including facts; utilize bullets below for facts)</a:t>
            </a:r>
          </a:p>
        </p:txBody>
      </p:sp>
      <p:sp>
        <p:nvSpPr>
          <p:cNvPr id="15" name="Text Placeholder 4">
            <a:extLst>
              <a:ext uri="{FF2B5EF4-FFF2-40B4-BE49-F238E27FC236}">
                <a16:creationId xmlns:a16="http://schemas.microsoft.com/office/drawing/2014/main" id="{B45C9241-44FC-4EC8-A57D-DEAA011B60BC}"/>
              </a:ext>
            </a:extLst>
          </p:cNvPr>
          <p:cNvSpPr>
            <a:spLocks noGrp="1"/>
          </p:cNvSpPr>
          <p:nvPr>
            <p:ph type="body" sz="quarter" idx="20" hasCustomPrompt="1"/>
          </p:nvPr>
        </p:nvSpPr>
        <p:spPr>
          <a:xfrm>
            <a:off x="8133716" y="2336418"/>
            <a:ext cx="3655330" cy="3820695"/>
          </a:xfrm>
          <a:prstGeom prst="rect">
            <a:avLst/>
          </a:prstGeom>
        </p:spPr>
        <p:txBody>
          <a:bodyPr lIns="0" tIns="0" rIns="0" bIns="0">
            <a:noAutofit/>
          </a:bodyPr>
          <a:lstStyle>
            <a:lvl1pPr>
              <a:defRPr>
                <a:latin typeface="Calibri" panose="020F0502020204030204" pitchFamily="34" charset="0"/>
              </a:defRPr>
            </a:lvl1pPr>
          </a:lstStyle>
          <a:p>
            <a:pPr lvl="0"/>
            <a:r>
              <a:rPr lang="en-US"/>
              <a:t>Utilize bullets if including Relevant Experience facts and/or Awards; see Guidelines on right for formatting specifics</a:t>
            </a:r>
          </a:p>
          <a:p>
            <a:pPr lvl="1"/>
            <a:r>
              <a:rPr lang="en-US"/>
              <a:t>Insert text</a:t>
            </a:r>
          </a:p>
          <a:p>
            <a:pPr lvl="2"/>
            <a:r>
              <a:rPr lang="en-US"/>
              <a:t>Insert text</a:t>
            </a:r>
          </a:p>
        </p:txBody>
      </p:sp>
    </p:spTree>
    <p:custDataLst>
      <p:custData r:id="rId1"/>
    </p:custDataLst>
    <p:extLst>
      <p:ext uri="{BB962C8B-B14F-4D97-AF65-F5344CB8AC3E}">
        <p14:creationId xmlns:p14="http://schemas.microsoft.com/office/powerpoint/2010/main" val="39586259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Bios w/ Photos">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DD67C0-00C5-054B-A993-B0E52F6749E1}"/>
              </a:ext>
            </a:extLst>
          </p:cNvPr>
          <p:cNvSpPr/>
          <p:nvPr userDrawn="1"/>
        </p:nvSpPr>
        <p:spPr>
          <a:xfrm>
            <a:off x="418197" y="1624343"/>
            <a:ext cx="5559653" cy="451821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8" name="Rectangle 17">
            <a:extLst>
              <a:ext uri="{FF2B5EF4-FFF2-40B4-BE49-F238E27FC236}">
                <a16:creationId xmlns:a16="http://schemas.microsoft.com/office/drawing/2014/main" id="{BBC8669B-CE22-B445-858F-52983D2E6E57}"/>
              </a:ext>
            </a:extLst>
          </p:cNvPr>
          <p:cNvSpPr/>
          <p:nvPr userDrawn="1"/>
        </p:nvSpPr>
        <p:spPr>
          <a:xfrm>
            <a:off x="6215642" y="1624343"/>
            <a:ext cx="5559653" cy="451821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Text Placeholder 4">
            <a:extLst>
              <a:ext uri="{FF2B5EF4-FFF2-40B4-BE49-F238E27FC236}">
                <a16:creationId xmlns:a16="http://schemas.microsoft.com/office/drawing/2014/main" id="{39AAA66B-5423-4B7A-80A2-F4766C0ECBEC}"/>
              </a:ext>
            </a:extLst>
          </p:cNvPr>
          <p:cNvSpPr>
            <a:spLocks noGrp="1"/>
          </p:cNvSpPr>
          <p:nvPr>
            <p:ph type="body" sz="quarter" idx="125" hasCustomPrompt="1"/>
          </p:nvPr>
        </p:nvSpPr>
        <p:spPr>
          <a:xfrm>
            <a:off x="520959" y="2799677"/>
            <a:ext cx="5351597" cy="3313954"/>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41844" y="1840610"/>
            <a:ext cx="4330713" cy="403412"/>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41844" y="2254209"/>
            <a:ext cx="4330713" cy="403412"/>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521462" y="1729294"/>
            <a:ext cx="927954" cy="927847"/>
          </a:xfrm>
        </p:spPr>
        <p:txBody>
          <a:bodyPr vert="horz" anchor="ctr" anchorCtr="0">
            <a:normAutofit/>
          </a:bodyPr>
          <a:lstStyle>
            <a:lvl1pPr marL="0" indent="0" algn="ctr">
              <a:buNone/>
              <a:defRPr sz="1059"/>
            </a:lvl1pPr>
          </a:lstStyle>
          <a:p>
            <a:r>
              <a:rPr lang="en-US"/>
              <a:t>Icon Placeholder</a:t>
            </a:r>
          </a:p>
        </p:txBody>
      </p:sp>
      <p:sp>
        <p:nvSpPr>
          <p:cNvPr id="22" name="Text Placeholder 4">
            <a:extLst>
              <a:ext uri="{FF2B5EF4-FFF2-40B4-BE49-F238E27FC236}">
                <a16:creationId xmlns:a16="http://schemas.microsoft.com/office/drawing/2014/main" id="{4003AE7A-8CD8-402E-A1BB-708F823B2430}"/>
              </a:ext>
            </a:extLst>
          </p:cNvPr>
          <p:cNvSpPr>
            <a:spLocks noGrp="1"/>
          </p:cNvSpPr>
          <p:nvPr>
            <p:ph type="body" sz="quarter" idx="126" hasCustomPrompt="1"/>
          </p:nvPr>
        </p:nvSpPr>
        <p:spPr>
          <a:xfrm>
            <a:off x="6321187" y="2802199"/>
            <a:ext cx="5351597" cy="3313954"/>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7339184" y="1839558"/>
            <a:ext cx="4333140" cy="403412"/>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7339184" y="2251038"/>
            <a:ext cx="4333140" cy="403412"/>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6321185" y="1726602"/>
            <a:ext cx="927954" cy="927847"/>
          </a:xfrm>
        </p:spPr>
        <p:txBody>
          <a:bodyPr vert="horz" anchor="ctr" anchorCtr="0">
            <a:normAutofit/>
          </a:bodyPr>
          <a:lstStyle>
            <a:lvl1pPr marL="0" indent="0" algn="ctr">
              <a:buNone/>
              <a:defRPr sz="1059"/>
            </a:lvl1pPr>
          </a:lstStyle>
          <a:p>
            <a:r>
              <a:rPr lang="en-US"/>
              <a:t>Icon Placeholder</a:t>
            </a:r>
          </a:p>
        </p:txBody>
      </p:sp>
      <p:pic>
        <p:nvPicPr>
          <p:cNvPr id="35" name="Picture 34">
            <a:extLst>
              <a:ext uri="{FF2B5EF4-FFF2-40B4-BE49-F238E27FC236}">
                <a16:creationId xmlns:a16="http://schemas.microsoft.com/office/drawing/2014/main" id="{D9FA9F51-AE0A-B04A-9285-525BC99B9F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4188" y="1734670"/>
            <a:ext cx="545148" cy="56478"/>
          </a:xfrm>
          <a:prstGeom prst="rect">
            <a:avLst/>
          </a:prstGeom>
          <a:solidFill>
            <a:srgbClr val="E1523D"/>
          </a:solidFill>
        </p:spPr>
      </p:pic>
      <p:pic>
        <p:nvPicPr>
          <p:cNvPr id="37" name="Picture 36">
            <a:extLst>
              <a:ext uri="{FF2B5EF4-FFF2-40B4-BE49-F238E27FC236}">
                <a16:creationId xmlns:a16="http://schemas.microsoft.com/office/drawing/2014/main" id="{6800E1A9-F32A-AB4A-B9A8-E90A745A1B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33141" y="1734670"/>
            <a:ext cx="545148" cy="56478"/>
          </a:xfrm>
          <a:prstGeom prst="rect">
            <a:avLst/>
          </a:prstGeom>
          <a:solidFill>
            <a:srgbClr val="E1523D"/>
          </a:solidFill>
        </p:spPr>
      </p:pic>
      <p:sp>
        <p:nvSpPr>
          <p:cNvPr id="38" name="Slide Number Placeholder 7">
            <a:extLst>
              <a:ext uri="{FF2B5EF4-FFF2-40B4-BE49-F238E27FC236}">
                <a16:creationId xmlns:a16="http://schemas.microsoft.com/office/drawing/2014/main" id="{39C61778-D90E-554C-ACF0-D6BAB7925FBB}"/>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39" name="Footer Placeholder 2">
            <a:extLst>
              <a:ext uri="{FF2B5EF4-FFF2-40B4-BE49-F238E27FC236}">
                <a16:creationId xmlns:a16="http://schemas.microsoft.com/office/drawing/2014/main" id="{3F543013-840C-3D4A-9AF5-43A27FEA303A}"/>
              </a:ext>
            </a:extLst>
          </p:cNvPr>
          <p:cNvSpPr>
            <a:spLocks noGrp="1"/>
          </p:cNvSpPr>
          <p:nvPr>
            <p:ph type="ftr" sz="quarter" idx="3"/>
          </p:nvPr>
        </p:nvSpPr>
        <p:spPr>
          <a:xfrm>
            <a:off x="418197" y="6157113"/>
            <a:ext cx="10966888"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1548099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ios w/ Photos">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5C59E116-8567-AD4D-884E-ECE11945BB8A}"/>
              </a:ext>
            </a:extLst>
          </p:cNvPr>
          <p:cNvSpPr>
            <a:spLocks/>
          </p:cNvSpPr>
          <p:nvPr/>
        </p:nvSpPr>
        <p:spPr>
          <a:xfrm>
            <a:off x="415567" y="1622644"/>
            <a:ext cx="3631123" cy="4518212"/>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52"/>
          </a:p>
        </p:txBody>
      </p:sp>
      <p:sp>
        <p:nvSpPr>
          <p:cNvPr id="81" name="Rectangle 80">
            <a:extLst>
              <a:ext uri="{FF2B5EF4-FFF2-40B4-BE49-F238E27FC236}">
                <a16:creationId xmlns:a16="http://schemas.microsoft.com/office/drawing/2014/main" id="{C435E2EF-6B6D-E549-A0AC-39E14B3387E8}"/>
              </a:ext>
            </a:extLst>
          </p:cNvPr>
          <p:cNvSpPr>
            <a:spLocks/>
          </p:cNvSpPr>
          <p:nvPr userDrawn="1"/>
        </p:nvSpPr>
        <p:spPr>
          <a:xfrm>
            <a:off x="4280822" y="1622644"/>
            <a:ext cx="3631123" cy="4518212"/>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52"/>
          </a:p>
        </p:txBody>
      </p:sp>
      <p:sp>
        <p:nvSpPr>
          <p:cNvPr id="93" name="Rectangle 92">
            <a:extLst>
              <a:ext uri="{FF2B5EF4-FFF2-40B4-BE49-F238E27FC236}">
                <a16:creationId xmlns:a16="http://schemas.microsoft.com/office/drawing/2014/main" id="{85DBBA0E-A613-F643-ACB9-3E0BA2453D59}"/>
              </a:ext>
            </a:extLst>
          </p:cNvPr>
          <p:cNvSpPr>
            <a:spLocks/>
          </p:cNvSpPr>
          <p:nvPr userDrawn="1"/>
        </p:nvSpPr>
        <p:spPr>
          <a:xfrm>
            <a:off x="8142302" y="1622644"/>
            <a:ext cx="3631123" cy="4518212"/>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52"/>
          </a:p>
        </p:txBody>
      </p:sp>
      <p:sp>
        <p:nvSpPr>
          <p:cNvPr id="29" name="Text Placeholder 4">
            <a:extLst>
              <a:ext uri="{FF2B5EF4-FFF2-40B4-BE49-F238E27FC236}">
                <a16:creationId xmlns:a16="http://schemas.microsoft.com/office/drawing/2014/main" id="{1066CFB6-6225-49EB-B927-D83438BB9302}"/>
              </a:ext>
            </a:extLst>
          </p:cNvPr>
          <p:cNvSpPr>
            <a:spLocks noGrp="1"/>
          </p:cNvSpPr>
          <p:nvPr>
            <p:ph type="body" sz="quarter" idx="126" hasCustomPrompt="1"/>
          </p:nvPr>
        </p:nvSpPr>
        <p:spPr>
          <a:xfrm>
            <a:off x="520427" y="2802200"/>
            <a:ext cx="3419244" cy="3312363"/>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42287" y="1843599"/>
            <a:ext cx="2399835" cy="403412"/>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42285" y="2251038"/>
            <a:ext cx="2399835" cy="403412"/>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522876" y="1729294"/>
            <a:ext cx="927954" cy="927847"/>
          </a:xfrm>
        </p:spPr>
        <p:txBody>
          <a:bodyPr vert="horz" anchor="ctr" anchorCtr="0">
            <a:normAutofit/>
          </a:bodyPr>
          <a:lstStyle>
            <a:lvl1pPr marL="0" indent="0" algn="ctr">
              <a:buNone/>
              <a:defRPr sz="1059"/>
            </a:lvl1pPr>
          </a:lstStyle>
          <a:p>
            <a:r>
              <a:rPr lang="en-US"/>
              <a:t>Icon Placeholder</a:t>
            </a:r>
          </a:p>
        </p:txBody>
      </p:sp>
      <p:sp>
        <p:nvSpPr>
          <p:cNvPr id="28" name="Text Placeholder 4">
            <a:extLst>
              <a:ext uri="{FF2B5EF4-FFF2-40B4-BE49-F238E27FC236}">
                <a16:creationId xmlns:a16="http://schemas.microsoft.com/office/drawing/2014/main" id="{5AC68153-C1E8-4418-A3C1-FE506E115E9B}"/>
              </a:ext>
            </a:extLst>
          </p:cNvPr>
          <p:cNvSpPr>
            <a:spLocks noGrp="1"/>
          </p:cNvSpPr>
          <p:nvPr>
            <p:ph type="body" sz="quarter" idx="127" hasCustomPrompt="1"/>
          </p:nvPr>
        </p:nvSpPr>
        <p:spPr>
          <a:xfrm>
            <a:off x="4386378" y="2795826"/>
            <a:ext cx="3419244" cy="3312363"/>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5399970" y="1843599"/>
            <a:ext cx="2396541" cy="403412"/>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5399969" y="2251038"/>
            <a:ext cx="2396541" cy="403412"/>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4387574" y="1729294"/>
            <a:ext cx="927954" cy="927847"/>
          </a:xfrm>
        </p:spPr>
        <p:txBody>
          <a:bodyPr vert="horz" anchor="ctr" anchorCtr="0">
            <a:normAutofit/>
          </a:bodyPr>
          <a:lstStyle>
            <a:lvl1pPr marL="0" indent="0" algn="ctr">
              <a:buNone/>
              <a:defRPr sz="1059"/>
            </a:lvl1pPr>
          </a:lstStyle>
          <a:p>
            <a:r>
              <a:rPr lang="en-US"/>
              <a:t>Icon Placeholder</a:t>
            </a:r>
          </a:p>
        </p:txBody>
      </p:sp>
      <p:sp>
        <p:nvSpPr>
          <p:cNvPr id="27" name="Text Placeholder 4">
            <a:extLst>
              <a:ext uri="{FF2B5EF4-FFF2-40B4-BE49-F238E27FC236}">
                <a16:creationId xmlns:a16="http://schemas.microsoft.com/office/drawing/2014/main" id="{1F52931F-D922-4963-8959-8F6241823555}"/>
              </a:ext>
            </a:extLst>
          </p:cNvPr>
          <p:cNvSpPr>
            <a:spLocks noGrp="1"/>
          </p:cNvSpPr>
          <p:nvPr>
            <p:ph type="body" sz="quarter" idx="128" hasCustomPrompt="1"/>
          </p:nvPr>
        </p:nvSpPr>
        <p:spPr>
          <a:xfrm>
            <a:off x="8246315" y="2798518"/>
            <a:ext cx="3419244" cy="3312363"/>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91" name="Text Placeholder 2">
            <a:extLst>
              <a:ext uri="{FF2B5EF4-FFF2-40B4-BE49-F238E27FC236}">
                <a16:creationId xmlns:a16="http://schemas.microsoft.com/office/drawing/2014/main" id="{B07D0D45-619E-D346-B9AF-A2B57D66739A}"/>
              </a:ext>
            </a:extLst>
          </p:cNvPr>
          <p:cNvSpPr>
            <a:spLocks noGrp="1"/>
          </p:cNvSpPr>
          <p:nvPr>
            <p:ph type="body" sz="quarter" idx="86" hasCustomPrompt="1"/>
          </p:nvPr>
        </p:nvSpPr>
        <p:spPr>
          <a:xfrm>
            <a:off x="9269019" y="1843599"/>
            <a:ext cx="2396541" cy="403412"/>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92" name="Text Placeholder 3">
            <a:extLst>
              <a:ext uri="{FF2B5EF4-FFF2-40B4-BE49-F238E27FC236}">
                <a16:creationId xmlns:a16="http://schemas.microsoft.com/office/drawing/2014/main" id="{EECD4950-2A0F-974B-ACC7-F8768DCA6D10}"/>
              </a:ext>
            </a:extLst>
          </p:cNvPr>
          <p:cNvSpPr>
            <a:spLocks noGrp="1"/>
          </p:cNvSpPr>
          <p:nvPr>
            <p:ph type="body" sz="quarter" idx="87" hasCustomPrompt="1"/>
          </p:nvPr>
        </p:nvSpPr>
        <p:spPr>
          <a:xfrm>
            <a:off x="9269018" y="2251038"/>
            <a:ext cx="2396541" cy="403412"/>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94" name="Picture Placeholder 2">
            <a:extLst>
              <a:ext uri="{FF2B5EF4-FFF2-40B4-BE49-F238E27FC236}">
                <a16:creationId xmlns:a16="http://schemas.microsoft.com/office/drawing/2014/main" id="{096BC487-3CDD-4745-A4A7-1C347FCD6B68}"/>
              </a:ext>
            </a:extLst>
          </p:cNvPr>
          <p:cNvSpPr>
            <a:spLocks noGrp="1"/>
          </p:cNvSpPr>
          <p:nvPr>
            <p:ph type="pic" sz="quarter" idx="88" hasCustomPrompt="1"/>
          </p:nvPr>
        </p:nvSpPr>
        <p:spPr>
          <a:xfrm>
            <a:off x="8250249" y="1729294"/>
            <a:ext cx="927954" cy="927847"/>
          </a:xfrm>
        </p:spPr>
        <p:txBody>
          <a:bodyPr vert="horz" anchor="ctr" anchorCtr="0">
            <a:normAutofit/>
          </a:bodyPr>
          <a:lstStyle>
            <a:lvl1pPr marL="0" indent="0" algn="ctr">
              <a:buNone/>
              <a:defRPr sz="1059"/>
            </a:lvl1pPr>
          </a:lstStyle>
          <a:p>
            <a:r>
              <a:rPr lang="en-US"/>
              <a:t>Icon Placeholder</a:t>
            </a:r>
          </a:p>
        </p:txBody>
      </p:sp>
      <p:pic>
        <p:nvPicPr>
          <p:cNvPr id="34" name="Picture 33">
            <a:extLst>
              <a:ext uri="{FF2B5EF4-FFF2-40B4-BE49-F238E27FC236}">
                <a16:creationId xmlns:a16="http://schemas.microsoft.com/office/drawing/2014/main" id="{2DA556B2-7D40-1C42-A663-4A0B03AECA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32048" y="1732542"/>
            <a:ext cx="545148" cy="56478"/>
          </a:xfrm>
          <a:prstGeom prst="rect">
            <a:avLst/>
          </a:prstGeom>
          <a:solidFill>
            <a:srgbClr val="E1523D"/>
          </a:solidFill>
        </p:spPr>
      </p:pic>
      <p:pic>
        <p:nvPicPr>
          <p:cNvPr id="35" name="Picture 34">
            <a:extLst>
              <a:ext uri="{FF2B5EF4-FFF2-40B4-BE49-F238E27FC236}">
                <a16:creationId xmlns:a16="http://schemas.microsoft.com/office/drawing/2014/main" id="{353EC6B7-DCE0-1F4E-A8AE-B6F15D5524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1721" y="1726675"/>
            <a:ext cx="545148" cy="56478"/>
          </a:xfrm>
          <a:prstGeom prst="rect">
            <a:avLst/>
          </a:prstGeom>
          <a:solidFill>
            <a:srgbClr val="E1523D"/>
          </a:solidFill>
        </p:spPr>
      </p:pic>
      <p:pic>
        <p:nvPicPr>
          <p:cNvPr id="36" name="Picture 35">
            <a:extLst>
              <a:ext uri="{FF2B5EF4-FFF2-40B4-BE49-F238E27FC236}">
                <a16:creationId xmlns:a16="http://schemas.microsoft.com/office/drawing/2014/main" id="{26DA809F-2DA4-1B4C-96D5-6068B3568C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65393" y="1726675"/>
            <a:ext cx="545148" cy="56478"/>
          </a:xfrm>
          <a:prstGeom prst="rect">
            <a:avLst/>
          </a:prstGeom>
          <a:solidFill>
            <a:srgbClr val="E1523D"/>
          </a:solidFill>
        </p:spPr>
      </p:pic>
      <p:sp>
        <p:nvSpPr>
          <p:cNvPr id="37" name="Slide Number Placeholder 7">
            <a:extLst>
              <a:ext uri="{FF2B5EF4-FFF2-40B4-BE49-F238E27FC236}">
                <a16:creationId xmlns:a16="http://schemas.microsoft.com/office/drawing/2014/main" id="{F27D171F-638F-9D44-99BF-72999D18624B}"/>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38" name="Footer Placeholder 2">
            <a:extLst>
              <a:ext uri="{FF2B5EF4-FFF2-40B4-BE49-F238E27FC236}">
                <a16:creationId xmlns:a16="http://schemas.microsoft.com/office/drawing/2014/main" id="{28FA3938-BAAA-0B43-A417-619632AA983A}"/>
              </a:ext>
            </a:extLst>
          </p:cNvPr>
          <p:cNvSpPr>
            <a:spLocks noGrp="1"/>
          </p:cNvSpPr>
          <p:nvPr>
            <p:ph type="ftr" sz="quarter" idx="3"/>
          </p:nvPr>
        </p:nvSpPr>
        <p:spPr>
          <a:xfrm>
            <a:off x="415567" y="6157113"/>
            <a:ext cx="10969518"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3044610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Bios w/ Photo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5E37729-8428-5F46-8C55-443257562BC3}"/>
              </a:ext>
            </a:extLst>
          </p:cNvPr>
          <p:cNvSpPr/>
          <p:nvPr userDrawn="1"/>
        </p:nvSpPr>
        <p:spPr>
          <a:xfrm>
            <a:off x="420237" y="1624343"/>
            <a:ext cx="5559653" cy="2138456"/>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Rectangle 37">
            <a:extLst>
              <a:ext uri="{FF2B5EF4-FFF2-40B4-BE49-F238E27FC236}">
                <a16:creationId xmlns:a16="http://schemas.microsoft.com/office/drawing/2014/main" id="{788FDD62-687B-E845-A9DB-9651187C050E}"/>
              </a:ext>
            </a:extLst>
          </p:cNvPr>
          <p:cNvSpPr/>
          <p:nvPr userDrawn="1"/>
        </p:nvSpPr>
        <p:spPr>
          <a:xfrm>
            <a:off x="420237" y="3998343"/>
            <a:ext cx="5559653" cy="213808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9" name="Rectangle 38">
            <a:extLst>
              <a:ext uri="{FF2B5EF4-FFF2-40B4-BE49-F238E27FC236}">
                <a16:creationId xmlns:a16="http://schemas.microsoft.com/office/drawing/2014/main" id="{DA213DED-6E86-BF4F-AB72-C19F4B04DD7E}"/>
              </a:ext>
            </a:extLst>
          </p:cNvPr>
          <p:cNvSpPr/>
          <p:nvPr userDrawn="1"/>
        </p:nvSpPr>
        <p:spPr>
          <a:xfrm>
            <a:off x="6214374" y="1624341"/>
            <a:ext cx="5559653" cy="213808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0" name="Rectangle 39">
            <a:extLst>
              <a:ext uri="{FF2B5EF4-FFF2-40B4-BE49-F238E27FC236}">
                <a16:creationId xmlns:a16="http://schemas.microsoft.com/office/drawing/2014/main" id="{708E612A-7E3F-7243-9357-B2A0A9FB7313}"/>
              </a:ext>
            </a:extLst>
          </p:cNvPr>
          <p:cNvSpPr/>
          <p:nvPr userDrawn="1"/>
        </p:nvSpPr>
        <p:spPr>
          <a:xfrm>
            <a:off x="6214374" y="3998343"/>
            <a:ext cx="5559653" cy="213808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6" name="Text Placeholder 4">
            <a:extLst>
              <a:ext uri="{FF2B5EF4-FFF2-40B4-BE49-F238E27FC236}">
                <a16:creationId xmlns:a16="http://schemas.microsoft.com/office/drawing/2014/main" id="{48F5D39D-083E-49CF-A4B6-DFB95D6ABA62}"/>
              </a:ext>
            </a:extLst>
          </p:cNvPr>
          <p:cNvSpPr>
            <a:spLocks noGrp="1"/>
          </p:cNvSpPr>
          <p:nvPr>
            <p:ph type="body" sz="quarter" idx="126" hasCustomPrompt="1"/>
          </p:nvPr>
        </p:nvSpPr>
        <p:spPr>
          <a:xfrm>
            <a:off x="525378" y="2556234"/>
            <a:ext cx="5347178"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340559" y="1841162"/>
            <a:ext cx="4531998"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340559" y="2156450"/>
            <a:ext cx="4531998"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522877" y="1728734"/>
            <a:ext cx="726225" cy="726141"/>
          </a:xfrm>
        </p:spPr>
        <p:txBody>
          <a:bodyPr vert="horz" anchor="ctr" anchorCtr="0">
            <a:normAutofit/>
          </a:bodyPr>
          <a:lstStyle>
            <a:lvl1pPr marL="0" indent="0" algn="ctr">
              <a:buNone/>
              <a:defRPr sz="646"/>
            </a:lvl1pPr>
          </a:lstStyle>
          <a:p>
            <a:r>
              <a:rPr lang="en-US"/>
              <a:t>Icon Placeholder</a:t>
            </a:r>
          </a:p>
        </p:txBody>
      </p:sp>
      <p:sp>
        <p:nvSpPr>
          <p:cNvPr id="33" name="Text Placeholder 4">
            <a:extLst>
              <a:ext uri="{FF2B5EF4-FFF2-40B4-BE49-F238E27FC236}">
                <a16:creationId xmlns:a16="http://schemas.microsoft.com/office/drawing/2014/main" id="{95218189-83E2-41D7-8DF6-1EE66BBB28F3}"/>
              </a:ext>
            </a:extLst>
          </p:cNvPr>
          <p:cNvSpPr>
            <a:spLocks noGrp="1"/>
          </p:cNvSpPr>
          <p:nvPr>
            <p:ph type="body" sz="quarter" idx="129" hasCustomPrompt="1"/>
          </p:nvPr>
        </p:nvSpPr>
        <p:spPr>
          <a:xfrm>
            <a:off x="6318153" y="2555208"/>
            <a:ext cx="5347178"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7131201" y="1841162"/>
            <a:ext cx="453486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7131201" y="2154219"/>
            <a:ext cx="453486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6320535" y="1730904"/>
            <a:ext cx="726225" cy="726141"/>
          </a:xfrm>
        </p:spPr>
        <p:txBody>
          <a:bodyPr vert="horz" anchor="ctr" anchorCtr="0">
            <a:normAutofit/>
          </a:bodyPr>
          <a:lstStyle>
            <a:lvl1pPr marL="0" indent="0" algn="ctr">
              <a:buNone/>
              <a:defRPr sz="646"/>
            </a:lvl1pPr>
          </a:lstStyle>
          <a:p>
            <a:r>
              <a:rPr lang="en-US"/>
              <a:t>Icon Placeholder</a:t>
            </a:r>
          </a:p>
        </p:txBody>
      </p:sp>
      <p:sp>
        <p:nvSpPr>
          <p:cNvPr id="35" name="Text Placeholder 4">
            <a:extLst>
              <a:ext uri="{FF2B5EF4-FFF2-40B4-BE49-F238E27FC236}">
                <a16:creationId xmlns:a16="http://schemas.microsoft.com/office/drawing/2014/main" id="{16BD8B98-569E-4269-B9C6-0670D8D72EE1}"/>
              </a:ext>
            </a:extLst>
          </p:cNvPr>
          <p:cNvSpPr>
            <a:spLocks noGrp="1"/>
          </p:cNvSpPr>
          <p:nvPr>
            <p:ph type="body" sz="quarter" idx="127" hasCustomPrompt="1"/>
          </p:nvPr>
        </p:nvSpPr>
        <p:spPr>
          <a:xfrm>
            <a:off x="530111" y="4938492"/>
            <a:ext cx="5347178"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91" name="Text Placeholder 2">
            <a:extLst>
              <a:ext uri="{FF2B5EF4-FFF2-40B4-BE49-F238E27FC236}">
                <a16:creationId xmlns:a16="http://schemas.microsoft.com/office/drawing/2014/main" id="{B07D0D45-619E-D346-B9AF-A2B57D66739A}"/>
              </a:ext>
            </a:extLst>
          </p:cNvPr>
          <p:cNvSpPr>
            <a:spLocks noGrp="1"/>
          </p:cNvSpPr>
          <p:nvPr>
            <p:ph type="body" sz="quarter" idx="86" hasCustomPrompt="1"/>
          </p:nvPr>
        </p:nvSpPr>
        <p:spPr>
          <a:xfrm>
            <a:off x="1342420" y="4208485"/>
            <a:ext cx="453486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92" name="Text Placeholder 3">
            <a:extLst>
              <a:ext uri="{FF2B5EF4-FFF2-40B4-BE49-F238E27FC236}">
                <a16:creationId xmlns:a16="http://schemas.microsoft.com/office/drawing/2014/main" id="{EECD4950-2A0F-974B-ACC7-F8768DCA6D10}"/>
              </a:ext>
            </a:extLst>
          </p:cNvPr>
          <p:cNvSpPr>
            <a:spLocks noGrp="1"/>
          </p:cNvSpPr>
          <p:nvPr>
            <p:ph type="body" sz="quarter" idx="87" hasCustomPrompt="1"/>
          </p:nvPr>
        </p:nvSpPr>
        <p:spPr>
          <a:xfrm>
            <a:off x="1342420" y="4525285"/>
            <a:ext cx="4534869" cy="298525"/>
          </a:xfrm>
          <a:prstGeom prst="rect">
            <a:avLst/>
          </a:prstGeom>
        </p:spPr>
        <p:txBody>
          <a:bodyPr lIns="0" tIns="0" rIns="0" bIns="0" anchor="t" anchorCtr="0">
            <a:noAutofit/>
          </a:bodyPr>
          <a:lstStyle>
            <a:lvl1pPr marL="0" indent="0">
              <a:lnSpc>
                <a:spcPts val="1162"/>
              </a:lnSpc>
              <a:spcBef>
                <a:spcPts val="373"/>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94" name="Picture Placeholder 2">
            <a:extLst>
              <a:ext uri="{FF2B5EF4-FFF2-40B4-BE49-F238E27FC236}">
                <a16:creationId xmlns:a16="http://schemas.microsoft.com/office/drawing/2014/main" id="{096BC487-3CDD-4745-A4A7-1C347FCD6B68}"/>
              </a:ext>
            </a:extLst>
          </p:cNvPr>
          <p:cNvSpPr>
            <a:spLocks noGrp="1"/>
          </p:cNvSpPr>
          <p:nvPr>
            <p:ph type="pic" sz="quarter" idx="88" hasCustomPrompt="1"/>
          </p:nvPr>
        </p:nvSpPr>
        <p:spPr>
          <a:xfrm>
            <a:off x="525379" y="4098228"/>
            <a:ext cx="726225" cy="726141"/>
          </a:xfrm>
        </p:spPr>
        <p:txBody>
          <a:bodyPr vert="horz" anchor="ctr" anchorCtr="0">
            <a:normAutofit/>
          </a:bodyPr>
          <a:lstStyle>
            <a:lvl1pPr marL="0" indent="0" algn="ctr">
              <a:buNone/>
              <a:defRPr sz="646"/>
            </a:lvl1pPr>
          </a:lstStyle>
          <a:p>
            <a:r>
              <a:rPr lang="en-US"/>
              <a:t>Icon Placeholder</a:t>
            </a:r>
          </a:p>
        </p:txBody>
      </p:sp>
      <p:sp>
        <p:nvSpPr>
          <p:cNvPr id="34" name="Text Placeholder 4">
            <a:extLst>
              <a:ext uri="{FF2B5EF4-FFF2-40B4-BE49-F238E27FC236}">
                <a16:creationId xmlns:a16="http://schemas.microsoft.com/office/drawing/2014/main" id="{AEDC0C7F-16E5-4573-B6FB-2890EC98E99E}"/>
              </a:ext>
            </a:extLst>
          </p:cNvPr>
          <p:cNvSpPr>
            <a:spLocks noGrp="1"/>
          </p:cNvSpPr>
          <p:nvPr>
            <p:ph type="body" sz="quarter" idx="128" hasCustomPrompt="1"/>
          </p:nvPr>
        </p:nvSpPr>
        <p:spPr>
          <a:xfrm>
            <a:off x="6325771" y="4939335"/>
            <a:ext cx="5347178"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7138079" y="4210975"/>
            <a:ext cx="4534869" cy="298525"/>
          </a:xfrm>
          <a:prstGeom prst="rect">
            <a:avLst/>
          </a:prstGeom>
          <a:solidFill>
            <a:schemeClr val="bg1"/>
          </a:solidFill>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7138079" y="4526280"/>
            <a:ext cx="4534869" cy="298525"/>
          </a:xfrm>
          <a:prstGeom prst="rect">
            <a:avLst/>
          </a:prstGeom>
          <a:noFill/>
        </p:spPr>
        <p:txBody>
          <a:bodyPr lIns="0" tIns="0" rIns="0" bIns="0" anchor="t" anchorCtr="0">
            <a:noAutofit/>
          </a:bodyPr>
          <a:lstStyle>
            <a:lvl1pPr marL="0" indent="0">
              <a:lnSpc>
                <a:spcPts val="1162"/>
              </a:lnSpc>
              <a:spcBef>
                <a:spcPts val="373"/>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6320401" y="4096505"/>
            <a:ext cx="726225" cy="726141"/>
          </a:xfrm>
          <a:noFill/>
        </p:spPr>
        <p:txBody>
          <a:bodyPr vert="horz" anchor="ctr" anchorCtr="0">
            <a:normAutofit/>
          </a:bodyPr>
          <a:lstStyle>
            <a:lvl1pPr marL="0" indent="0" algn="ctr">
              <a:buNone/>
              <a:defRPr sz="646"/>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8746" y="1726603"/>
            <a:ext cx="548703" cy="58067"/>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131202" y="1726603"/>
            <a:ext cx="548703" cy="58067"/>
          </a:xfrm>
          <a:prstGeom prst="rect">
            <a:avLst/>
          </a:prstGeom>
          <a:solidFill>
            <a:srgbClr val="E1523D"/>
          </a:solidFill>
        </p:spPr>
      </p:pic>
      <p:pic>
        <p:nvPicPr>
          <p:cNvPr id="47" name="Picture 46">
            <a:extLst>
              <a:ext uri="{FF2B5EF4-FFF2-40B4-BE49-F238E27FC236}">
                <a16:creationId xmlns:a16="http://schemas.microsoft.com/office/drawing/2014/main" id="{FB189314-1836-F44D-87D9-03186CE21C6C}"/>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8746" y="4090596"/>
            <a:ext cx="548703" cy="58067"/>
          </a:xfrm>
          <a:prstGeom prst="rect">
            <a:avLst/>
          </a:prstGeom>
          <a:solidFill>
            <a:srgbClr val="E1523D"/>
          </a:solidFill>
        </p:spPr>
      </p:pic>
      <p:pic>
        <p:nvPicPr>
          <p:cNvPr id="48" name="Picture 47">
            <a:extLst>
              <a:ext uri="{FF2B5EF4-FFF2-40B4-BE49-F238E27FC236}">
                <a16:creationId xmlns:a16="http://schemas.microsoft.com/office/drawing/2014/main" id="{D4BA4751-7CD7-8A4F-81AF-DCC081451495}"/>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141208" y="4090596"/>
            <a:ext cx="548703" cy="58067"/>
          </a:xfrm>
          <a:prstGeom prst="rect">
            <a:avLst/>
          </a:prstGeom>
          <a:solidFill>
            <a:srgbClr val="E1523D"/>
          </a:solidFill>
        </p:spPr>
      </p:pic>
      <p:sp>
        <p:nvSpPr>
          <p:cNvPr id="49" name="Slide Number Placeholder 7">
            <a:extLst>
              <a:ext uri="{FF2B5EF4-FFF2-40B4-BE49-F238E27FC236}">
                <a16:creationId xmlns:a16="http://schemas.microsoft.com/office/drawing/2014/main" id="{1C79AC8B-D592-9949-AAF3-41C387E71284}"/>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50" name="Footer Placeholder 2">
            <a:extLst>
              <a:ext uri="{FF2B5EF4-FFF2-40B4-BE49-F238E27FC236}">
                <a16:creationId xmlns:a16="http://schemas.microsoft.com/office/drawing/2014/main" id="{11E3F582-446C-DA48-9578-C1F620CD1B88}"/>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1502895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ve Bios w/ Photos">
    <p:bg>
      <p:bgPr>
        <a:solidFill>
          <a:schemeClr val="bg1"/>
        </a:solidFill>
        <a:effectLst/>
      </p:bgPr>
    </p:bg>
    <p:spTree>
      <p:nvGrpSpPr>
        <p:cNvPr id="1" name=""/>
        <p:cNvGrpSpPr/>
        <p:nvPr/>
      </p:nvGrpSpPr>
      <p:grpSpPr>
        <a:xfrm>
          <a:off x="0" y="0"/>
          <a:ext cx="0" cy="0"/>
          <a:chOff x="0" y="0"/>
          <a:chExt cx="0" cy="0"/>
        </a:xfrm>
      </p:grpSpPr>
      <p:sp>
        <p:nvSpPr>
          <p:cNvPr id="66" name="Rectangle 3">
            <a:extLst>
              <a:ext uri="{FF2B5EF4-FFF2-40B4-BE49-F238E27FC236}">
                <a16:creationId xmlns:a16="http://schemas.microsoft.com/office/drawing/2014/main" id="{6200D7A8-C45F-5C49-AD3F-F0F1606938BA}"/>
              </a:ext>
            </a:extLst>
          </p:cNvPr>
          <p:cNvSpPr>
            <a:spLocks/>
          </p:cNvSpPr>
          <p:nvPr userDrawn="1"/>
        </p:nvSpPr>
        <p:spPr>
          <a:xfrm>
            <a:off x="4278336" y="1626867"/>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61" name="Rectangle 3">
            <a:extLst>
              <a:ext uri="{FF2B5EF4-FFF2-40B4-BE49-F238E27FC236}">
                <a16:creationId xmlns:a16="http://schemas.microsoft.com/office/drawing/2014/main" id="{77A7C7A0-F8CB-9D44-8245-C02C969D9BFB}"/>
              </a:ext>
            </a:extLst>
          </p:cNvPr>
          <p:cNvSpPr/>
          <p:nvPr userDrawn="1"/>
        </p:nvSpPr>
        <p:spPr>
          <a:xfrm>
            <a:off x="417259" y="1628593"/>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98" name="Rectangle 3">
            <a:extLst>
              <a:ext uri="{FF2B5EF4-FFF2-40B4-BE49-F238E27FC236}">
                <a16:creationId xmlns:a16="http://schemas.microsoft.com/office/drawing/2014/main" id="{35E48268-B1E8-3F42-979B-31566739F013}"/>
              </a:ext>
            </a:extLst>
          </p:cNvPr>
          <p:cNvSpPr/>
          <p:nvPr userDrawn="1"/>
        </p:nvSpPr>
        <p:spPr>
          <a:xfrm>
            <a:off x="8143939" y="1622475"/>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38" name="Rectangle 3">
            <a:extLst>
              <a:ext uri="{FF2B5EF4-FFF2-40B4-BE49-F238E27FC236}">
                <a16:creationId xmlns:a16="http://schemas.microsoft.com/office/drawing/2014/main" id="{4A85D95F-09A2-D64D-9753-8AAF0DAA7869}"/>
              </a:ext>
            </a:extLst>
          </p:cNvPr>
          <p:cNvSpPr/>
          <p:nvPr userDrawn="1"/>
        </p:nvSpPr>
        <p:spPr>
          <a:xfrm>
            <a:off x="4279826" y="3999555"/>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39" name="Rectangle 3">
            <a:extLst>
              <a:ext uri="{FF2B5EF4-FFF2-40B4-BE49-F238E27FC236}">
                <a16:creationId xmlns:a16="http://schemas.microsoft.com/office/drawing/2014/main" id="{834A8882-4FB6-D544-9096-813467C246B1}"/>
              </a:ext>
            </a:extLst>
          </p:cNvPr>
          <p:cNvSpPr/>
          <p:nvPr userDrawn="1"/>
        </p:nvSpPr>
        <p:spPr>
          <a:xfrm>
            <a:off x="418575" y="3999555"/>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46" name="Text Placeholder 4">
            <a:extLst>
              <a:ext uri="{FF2B5EF4-FFF2-40B4-BE49-F238E27FC236}">
                <a16:creationId xmlns:a16="http://schemas.microsoft.com/office/drawing/2014/main" id="{39E043A7-2845-4F3E-BD86-249A9D96C504}"/>
              </a:ext>
            </a:extLst>
          </p:cNvPr>
          <p:cNvSpPr>
            <a:spLocks noGrp="1"/>
          </p:cNvSpPr>
          <p:nvPr>
            <p:ph type="body" sz="quarter" idx="126" hasCustomPrompt="1"/>
          </p:nvPr>
        </p:nvSpPr>
        <p:spPr>
          <a:xfrm>
            <a:off x="525379" y="2556234"/>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339829" y="1858314"/>
            <a:ext cx="2600358"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339829" y="2156943"/>
            <a:ext cx="2600358"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521621" y="1729070"/>
            <a:ext cx="726225" cy="726141"/>
          </a:xfrm>
        </p:spPr>
        <p:txBody>
          <a:bodyPr vert="horz" anchor="ctr" anchorCtr="0">
            <a:normAutofit/>
          </a:bodyPr>
          <a:lstStyle>
            <a:lvl1pPr marL="0" indent="0" algn="ctr">
              <a:buNone/>
              <a:defRPr sz="1059"/>
            </a:lvl1pPr>
          </a:lstStyle>
          <a:p>
            <a:r>
              <a:rPr lang="en-US"/>
              <a:t>Icon Placeholder</a:t>
            </a:r>
          </a:p>
        </p:txBody>
      </p:sp>
      <p:sp>
        <p:nvSpPr>
          <p:cNvPr id="47" name="Text Placeholder 4">
            <a:extLst>
              <a:ext uri="{FF2B5EF4-FFF2-40B4-BE49-F238E27FC236}">
                <a16:creationId xmlns:a16="http://schemas.microsoft.com/office/drawing/2014/main" id="{400D341F-2ABF-41A1-8780-F9E1639B45D4}"/>
              </a:ext>
            </a:extLst>
          </p:cNvPr>
          <p:cNvSpPr>
            <a:spLocks noGrp="1"/>
          </p:cNvSpPr>
          <p:nvPr>
            <p:ph type="body" sz="quarter" idx="127" hasCustomPrompt="1"/>
          </p:nvPr>
        </p:nvSpPr>
        <p:spPr>
          <a:xfrm>
            <a:off x="4379268" y="2556234"/>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5205860" y="1855694"/>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5205860" y="2154219"/>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4389624" y="1729070"/>
            <a:ext cx="726225" cy="726141"/>
          </a:xfrm>
        </p:spPr>
        <p:txBody>
          <a:bodyPr vert="horz" anchor="ctr" anchorCtr="0">
            <a:normAutofit/>
          </a:bodyPr>
          <a:lstStyle>
            <a:lvl1pPr marL="0" indent="0" algn="ctr">
              <a:buNone/>
              <a:defRPr sz="1059"/>
            </a:lvl1pPr>
          </a:lstStyle>
          <a:p>
            <a:r>
              <a:rPr lang="en-US"/>
              <a:t>Icon Placeholder</a:t>
            </a:r>
          </a:p>
        </p:txBody>
      </p:sp>
      <p:sp>
        <p:nvSpPr>
          <p:cNvPr id="56" name="Text Placeholder 4">
            <a:extLst>
              <a:ext uri="{FF2B5EF4-FFF2-40B4-BE49-F238E27FC236}">
                <a16:creationId xmlns:a16="http://schemas.microsoft.com/office/drawing/2014/main" id="{B731B80D-CF1B-4252-BE96-44FEF577E1A8}"/>
              </a:ext>
            </a:extLst>
          </p:cNvPr>
          <p:cNvSpPr>
            <a:spLocks noGrp="1"/>
          </p:cNvSpPr>
          <p:nvPr>
            <p:ph type="body" sz="quarter" idx="128" hasCustomPrompt="1"/>
          </p:nvPr>
        </p:nvSpPr>
        <p:spPr>
          <a:xfrm>
            <a:off x="8249912" y="2556234"/>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Text Placeholder 2">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9067483" y="1857798"/>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01" name="Text Placeholder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9067483" y="2154219"/>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02" name="Picture Placeholder 2">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8249912" y="1729070"/>
            <a:ext cx="726225" cy="726141"/>
          </a:xfrm>
        </p:spPr>
        <p:txBody>
          <a:bodyPr vert="horz" anchor="ctr" anchorCtr="0">
            <a:normAutofit/>
          </a:bodyPr>
          <a:lstStyle>
            <a:lvl1pPr marL="0" indent="0" algn="ctr">
              <a:buNone/>
              <a:defRPr sz="1059"/>
            </a:lvl1pPr>
          </a:lstStyle>
          <a:p>
            <a:r>
              <a:rPr lang="en-US"/>
              <a:t>Icon Placeholder</a:t>
            </a:r>
          </a:p>
        </p:txBody>
      </p:sp>
      <p:sp>
        <p:nvSpPr>
          <p:cNvPr id="58" name="Text Placeholder 4">
            <a:extLst>
              <a:ext uri="{FF2B5EF4-FFF2-40B4-BE49-F238E27FC236}">
                <a16:creationId xmlns:a16="http://schemas.microsoft.com/office/drawing/2014/main" id="{027277AF-E14C-4190-9197-FAD47F22864A}"/>
              </a:ext>
            </a:extLst>
          </p:cNvPr>
          <p:cNvSpPr>
            <a:spLocks noGrp="1"/>
          </p:cNvSpPr>
          <p:nvPr>
            <p:ph type="body" sz="quarter" idx="130" hasCustomPrompt="1"/>
          </p:nvPr>
        </p:nvSpPr>
        <p:spPr>
          <a:xfrm>
            <a:off x="521621" y="4923056"/>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1339481" y="4219687"/>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1339481" y="4531883"/>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524495" y="4104437"/>
            <a:ext cx="726225" cy="726141"/>
          </a:xfrm>
        </p:spPr>
        <p:txBody>
          <a:bodyPr vert="horz" anchor="ctr" anchorCtr="0">
            <a:normAutofit/>
          </a:bodyPr>
          <a:lstStyle>
            <a:lvl1pPr marL="0" indent="0" algn="ctr">
              <a:buNone/>
              <a:defRPr sz="1059"/>
            </a:lvl1pPr>
          </a:lstStyle>
          <a:p>
            <a:r>
              <a:rPr lang="en-US"/>
              <a:t>Icon Placeholder</a:t>
            </a:r>
          </a:p>
        </p:txBody>
      </p:sp>
      <p:sp>
        <p:nvSpPr>
          <p:cNvPr id="57" name="Text Placeholder 4">
            <a:extLst>
              <a:ext uri="{FF2B5EF4-FFF2-40B4-BE49-F238E27FC236}">
                <a16:creationId xmlns:a16="http://schemas.microsoft.com/office/drawing/2014/main" id="{2ADA7144-7F0D-4A75-A862-97F01F6F71C9}"/>
              </a:ext>
            </a:extLst>
          </p:cNvPr>
          <p:cNvSpPr>
            <a:spLocks noGrp="1"/>
          </p:cNvSpPr>
          <p:nvPr>
            <p:ph type="body" sz="quarter" idx="129" hasCustomPrompt="1"/>
          </p:nvPr>
        </p:nvSpPr>
        <p:spPr>
          <a:xfrm>
            <a:off x="4379268" y="4930666"/>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Text Placeholder 2">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5203058" y="4219687"/>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49" name="Text Placeholder 3">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5203058" y="4534348"/>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51" name="Picture Placeholder 2">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4389624" y="4107526"/>
            <a:ext cx="726225" cy="726141"/>
          </a:xfrm>
        </p:spPr>
        <p:txBody>
          <a:bodyPr vert="horz" anchor="ctr" anchorCtr="0">
            <a:normAutofit/>
          </a:bodyPr>
          <a:lstStyle>
            <a:lvl1pPr marL="0" indent="0" algn="ctr">
              <a:buNone/>
              <a:defRPr sz="1059"/>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8019" y="1729070"/>
            <a:ext cx="548703" cy="58478"/>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5199078" y="1729070"/>
            <a:ext cx="548703" cy="58478"/>
          </a:xfrm>
          <a:prstGeom prst="rect">
            <a:avLst/>
          </a:prstGeom>
          <a:solidFill>
            <a:srgbClr val="E1523D"/>
          </a:solidFill>
        </p:spPr>
      </p:pic>
      <p:pic>
        <p:nvPicPr>
          <p:cNvPr id="106" name="Picture 105">
            <a:extLst>
              <a:ext uri="{FF2B5EF4-FFF2-40B4-BE49-F238E27FC236}">
                <a16:creationId xmlns:a16="http://schemas.microsoft.com/office/drawing/2014/main" id="{7D4A1526-EEB3-5E45-8B79-5A3FD636AE23}"/>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9070696" y="1729070"/>
            <a:ext cx="548703" cy="58478"/>
          </a:xfrm>
          <a:prstGeom prst="rect">
            <a:avLst/>
          </a:prstGeom>
          <a:solidFill>
            <a:srgbClr val="E1523D"/>
          </a:solidFill>
        </p:spPr>
      </p:pic>
      <p:pic>
        <p:nvPicPr>
          <p:cNvPr id="40" name="Picture 39">
            <a:extLst>
              <a:ext uri="{FF2B5EF4-FFF2-40B4-BE49-F238E27FC236}">
                <a16:creationId xmlns:a16="http://schemas.microsoft.com/office/drawing/2014/main" id="{24F93E0C-FBD2-4043-A4D1-A23F3961CDCA}"/>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6143" y="4104308"/>
            <a:ext cx="548703" cy="58478"/>
          </a:xfrm>
          <a:prstGeom prst="rect">
            <a:avLst/>
          </a:prstGeom>
          <a:solidFill>
            <a:srgbClr val="E1523D"/>
          </a:solidFill>
        </p:spPr>
      </p:pic>
      <p:pic>
        <p:nvPicPr>
          <p:cNvPr id="41" name="Picture 40">
            <a:extLst>
              <a:ext uri="{FF2B5EF4-FFF2-40B4-BE49-F238E27FC236}">
                <a16:creationId xmlns:a16="http://schemas.microsoft.com/office/drawing/2014/main" id="{9D227275-CBA8-104E-931F-0AE01C3F97D4}"/>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5204102" y="4105267"/>
            <a:ext cx="548703" cy="58478"/>
          </a:xfrm>
          <a:prstGeom prst="rect">
            <a:avLst/>
          </a:prstGeom>
          <a:solidFill>
            <a:srgbClr val="E1523D"/>
          </a:solidFill>
        </p:spPr>
      </p:pic>
      <p:sp>
        <p:nvSpPr>
          <p:cNvPr id="53" name="Slide Number Placeholder 7">
            <a:extLst>
              <a:ext uri="{FF2B5EF4-FFF2-40B4-BE49-F238E27FC236}">
                <a16:creationId xmlns:a16="http://schemas.microsoft.com/office/drawing/2014/main" id="{7E3F4424-85CD-F542-9493-E571B4EABD60}"/>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54" name="Footer Placeholder 2">
            <a:extLst>
              <a:ext uri="{FF2B5EF4-FFF2-40B4-BE49-F238E27FC236}">
                <a16:creationId xmlns:a16="http://schemas.microsoft.com/office/drawing/2014/main" id="{6494706E-00CE-2B4E-81B0-9E606E1DE162}"/>
              </a:ext>
            </a:extLst>
          </p:cNvPr>
          <p:cNvSpPr>
            <a:spLocks noGrp="1"/>
          </p:cNvSpPr>
          <p:nvPr>
            <p:ph type="ftr" sz="quarter" idx="3"/>
          </p:nvPr>
        </p:nvSpPr>
        <p:spPr>
          <a:xfrm>
            <a:off x="418575" y="6157113"/>
            <a:ext cx="10966510"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512887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x Bios w/ Photos">
    <p:bg>
      <p:bgPr>
        <a:solidFill>
          <a:schemeClr val="bg1"/>
        </a:solidFill>
        <a:effectLst/>
      </p:bgPr>
    </p:bg>
    <p:spTree>
      <p:nvGrpSpPr>
        <p:cNvPr id="1" name=""/>
        <p:cNvGrpSpPr/>
        <p:nvPr/>
      </p:nvGrpSpPr>
      <p:grpSpPr>
        <a:xfrm>
          <a:off x="0" y="0"/>
          <a:ext cx="0" cy="0"/>
          <a:chOff x="0" y="0"/>
          <a:chExt cx="0" cy="0"/>
        </a:xfrm>
      </p:grpSpPr>
      <p:sp>
        <p:nvSpPr>
          <p:cNvPr id="57" name="Rectangle 3">
            <a:extLst>
              <a:ext uri="{FF2B5EF4-FFF2-40B4-BE49-F238E27FC236}">
                <a16:creationId xmlns:a16="http://schemas.microsoft.com/office/drawing/2014/main" id="{1C4EA272-9E3E-634F-A615-F6E1D1947B6F}"/>
              </a:ext>
            </a:extLst>
          </p:cNvPr>
          <p:cNvSpPr>
            <a:spLocks/>
          </p:cNvSpPr>
          <p:nvPr userDrawn="1"/>
        </p:nvSpPr>
        <p:spPr>
          <a:xfrm>
            <a:off x="4278336" y="1621715"/>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58" name="Rectangle 3">
            <a:extLst>
              <a:ext uri="{FF2B5EF4-FFF2-40B4-BE49-F238E27FC236}">
                <a16:creationId xmlns:a16="http://schemas.microsoft.com/office/drawing/2014/main" id="{7189AEA9-1358-E24C-A0B4-85EDAC95A394}"/>
              </a:ext>
            </a:extLst>
          </p:cNvPr>
          <p:cNvSpPr/>
          <p:nvPr userDrawn="1"/>
        </p:nvSpPr>
        <p:spPr>
          <a:xfrm>
            <a:off x="420763" y="1621715"/>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71" name="Rectangle 3">
            <a:extLst>
              <a:ext uri="{FF2B5EF4-FFF2-40B4-BE49-F238E27FC236}">
                <a16:creationId xmlns:a16="http://schemas.microsoft.com/office/drawing/2014/main" id="{6319CE4D-9EE8-0145-A117-F0AAC3202669}"/>
              </a:ext>
            </a:extLst>
          </p:cNvPr>
          <p:cNvSpPr/>
          <p:nvPr userDrawn="1"/>
        </p:nvSpPr>
        <p:spPr>
          <a:xfrm>
            <a:off x="4280707" y="4001287"/>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72" name="Rectangle 3">
            <a:extLst>
              <a:ext uri="{FF2B5EF4-FFF2-40B4-BE49-F238E27FC236}">
                <a16:creationId xmlns:a16="http://schemas.microsoft.com/office/drawing/2014/main" id="{8347A3AD-65A1-AF44-9CB3-A99F02B9ACE1}"/>
              </a:ext>
            </a:extLst>
          </p:cNvPr>
          <p:cNvSpPr/>
          <p:nvPr userDrawn="1"/>
        </p:nvSpPr>
        <p:spPr>
          <a:xfrm>
            <a:off x="420725" y="4001287"/>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75" name="Rectangle 3">
            <a:extLst>
              <a:ext uri="{FF2B5EF4-FFF2-40B4-BE49-F238E27FC236}">
                <a16:creationId xmlns:a16="http://schemas.microsoft.com/office/drawing/2014/main" id="{F8497DB3-FBF8-0646-A011-99684459BB18}"/>
              </a:ext>
            </a:extLst>
          </p:cNvPr>
          <p:cNvSpPr/>
          <p:nvPr userDrawn="1"/>
        </p:nvSpPr>
        <p:spPr>
          <a:xfrm>
            <a:off x="8141784" y="4001287"/>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98" name="Rectangle 3">
            <a:extLst>
              <a:ext uri="{FF2B5EF4-FFF2-40B4-BE49-F238E27FC236}">
                <a16:creationId xmlns:a16="http://schemas.microsoft.com/office/drawing/2014/main" id="{35E48268-B1E8-3F42-979B-31566739F013}"/>
              </a:ext>
            </a:extLst>
          </p:cNvPr>
          <p:cNvSpPr/>
          <p:nvPr userDrawn="1"/>
        </p:nvSpPr>
        <p:spPr>
          <a:xfrm>
            <a:off x="8141784" y="1621715"/>
            <a:ext cx="36311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47" name="Text Placeholder 4">
            <a:extLst>
              <a:ext uri="{FF2B5EF4-FFF2-40B4-BE49-F238E27FC236}">
                <a16:creationId xmlns:a16="http://schemas.microsoft.com/office/drawing/2014/main" id="{B7159466-FD66-404F-AF0B-9CAC9590CD65}"/>
              </a:ext>
            </a:extLst>
          </p:cNvPr>
          <p:cNvSpPr>
            <a:spLocks noGrp="1"/>
          </p:cNvSpPr>
          <p:nvPr>
            <p:ph type="body" sz="quarter" idx="126" hasCustomPrompt="1"/>
          </p:nvPr>
        </p:nvSpPr>
        <p:spPr>
          <a:xfrm>
            <a:off x="525379" y="2556234"/>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339481" y="1855694"/>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339481" y="2154219"/>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524495" y="1726602"/>
            <a:ext cx="726225" cy="726141"/>
          </a:xfrm>
        </p:spPr>
        <p:txBody>
          <a:bodyPr vert="horz" anchor="ctr" anchorCtr="0">
            <a:normAutofit/>
          </a:bodyPr>
          <a:lstStyle>
            <a:lvl1pPr marL="0" indent="0" algn="ctr">
              <a:buNone/>
              <a:defRPr sz="1059"/>
            </a:lvl1pPr>
          </a:lstStyle>
          <a:p>
            <a:r>
              <a:rPr lang="en-US"/>
              <a:t>Icon Placeholder</a:t>
            </a:r>
          </a:p>
        </p:txBody>
      </p:sp>
      <p:sp>
        <p:nvSpPr>
          <p:cNvPr id="56" name="Text Placeholder 4">
            <a:extLst>
              <a:ext uri="{FF2B5EF4-FFF2-40B4-BE49-F238E27FC236}">
                <a16:creationId xmlns:a16="http://schemas.microsoft.com/office/drawing/2014/main" id="{59A08A3E-B4E4-4456-A3F5-3D9D6660C505}"/>
              </a:ext>
            </a:extLst>
          </p:cNvPr>
          <p:cNvSpPr>
            <a:spLocks noGrp="1"/>
          </p:cNvSpPr>
          <p:nvPr>
            <p:ph type="body" sz="quarter" idx="127" hasCustomPrompt="1"/>
          </p:nvPr>
        </p:nvSpPr>
        <p:spPr>
          <a:xfrm>
            <a:off x="4379268" y="2556234"/>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5204610" y="1855694"/>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5204610" y="2154219"/>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4389624" y="1726602"/>
            <a:ext cx="726225" cy="726141"/>
          </a:xfrm>
        </p:spPr>
        <p:txBody>
          <a:bodyPr vert="horz" anchor="ctr" anchorCtr="0">
            <a:normAutofit/>
          </a:bodyPr>
          <a:lstStyle>
            <a:lvl1pPr marL="0" indent="0" algn="ctr">
              <a:buNone/>
              <a:defRPr sz="1059"/>
            </a:lvl1pPr>
          </a:lstStyle>
          <a:p>
            <a:r>
              <a:rPr lang="en-US"/>
              <a:t>Icon Placeholder</a:t>
            </a:r>
          </a:p>
        </p:txBody>
      </p:sp>
      <p:sp>
        <p:nvSpPr>
          <p:cNvPr id="59" name="Text Placeholder 4">
            <a:extLst>
              <a:ext uri="{FF2B5EF4-FFF2-40B4-BE49-F238E27FC236}">
                <a16:creationId xmlns:a16="http://schemas.microsoft.com/office/drawing/2014/main" id="{F50CB625-8953-41E4-802F-5988DA4871F4}"/>
              </a:ext>
            </a:extLst>
          </p:cNvPr>
          <p:cNvSpPr>
            <a:spLocks noGrp="1"/>
          </p:cNvSpPr>
          <p:nvPr>
            <p:ph type="body" sz="quarter" idx="128" hasCustomPrompt="1"/>
          </p:nvPr>
        </p:nvSpPr>
        <p:spPr>
          <a:xfrm>
            <a:off x="8249912" y="2556234"/>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Text Placeholder 2">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9069738" y="1855694"/>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01" name="Text Placeholder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9069738" y="2154219"/>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02" name="Picture Placeholder 2">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8246683" y="1726602"/>
            <a:ext cx="726225" cy="726141"/>
          </a:xfrm>
        </p:spPr>
        <p:txBody>
          <a:bodyPr vert="horz" anchor="ctr" anchorCtr="0">
            <a:normAutofit/>
          </a:bodyPr>
          <a:lstStyle>
            <a:lvl1pPr marL="0" indent="0" algn="ctr">
              <a:buNone/>
              <a:defRPr sz="1059"/>
            </a:lvl1pPr>
          </a:lstStyle>
          <a:p>
            <a:r>
              <a:rPr lang="en-US"/>
              <a:t>Icon Placeholder</a:t>
            </a:r>
          </a:p>
        </p:txBody>
      </p:sp>
      <p:sp>
        <p:nvSpPr>
          <p:cNvPr id="68" name="Text Placeholder 4">
            <a:extLst>
              <a:ext uri="{FF2B5EF4-FFF2-40B4-BE49-F238E27FC236}">
                <a16:creationId xmlns:a16="http://schemas.microsoft.com/office/drawing/2014/main" id="{1A921259-C588-4DCD-A041-B75F16B90F63}"/>
              </a:ext>
            </a:extLst>
          </p:cNvPr>
          <p:cNvSpPr>
            <a:spLocks noGrp="1"/>
          </p:cNvSpPr>
          <p:nvPr>
            <p:ph type="body" sz="quarter" idx="130" hasCustomPrompt="1"/>
          </p:nvPr>
        </p:nvSpPr>
        <p:spPr>
          <a:xfrm>
            <a:off x="521621" y="4923056"/>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1339481" y="4219687"/>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1339481" y="4534348"/>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524495" y="4114069"/>
            <a:ext cx="726225" cy="726141"/>
          </a:xfrm>
        </p:spPr>
        <p:txBody>
          <a:bodyPr vert="horz" anchor="ctr" anchorCtr="0">
            <a:normAutofit/>
          </a:bodyPr>
          <a:lstStyle>
            <a:lvl1pPr marL="0" indent="0" algn="ctr">
              <a:buNone/>
              <a:defRPr sz="1059"/>
            </a:lvl1pPr>
          </a:lstStyle>
          <a:p>
            <a:r>
              <a:rPr lang="en-US"/>
              <a:t>Icon Placeholder</a:t>
            </a:r>
          </a:p>
        </p:txBody>
      </p:sp>
      <p:sp>
        <p:nvSpPr>
          <p:cNvPr id="65" name="Text Placeholder 4">
            <a:extLst>
              <a:ext uri="{FF2B5EF4-FFF2-40B4-BE49-F238E27FC236}">
                <a16:creationId xmlns:a16="http://schemas.microsoft.com/office/drawing/2014/main" id="{2B0A23AA-4717-4E1D-A6BF-4E0C5A80170F}"/>
              </a:ext>
            </a:extLst>
          </p:cNvPr>
          <p:cNvSpPr>
            <a:spLocks noGrp="1"/>
          </p:cNvSpPr>
          <p:nvPr>
            <p:ph type="body" sz="quarter" idx="129" hasCustomPrompt="1"/>
          </p:nvPr>
        </p:nvSpPr>
        <p:spPr>
          <a:xfrm>
            <a:off x="4379268" y="4930666"/>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Text Placeholder 2">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5204610" y="4219687"/>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49" name="Text Placeholder 3">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5204610" y="4534348"/>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51" name="Picture Placeholder 2">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4389624" y="4114069"/>
            <a:ext cx="726225" cy="726141"/>
          </a:xfrm>
        </p:spPr>
        <p:txBody>
          <a:bodyPr vert="horz" anchor="ctr" anchorCtr="0">
            <a:normAutofit/>
          </a:bodyPr>
          <a:lstStyle>
            <a:lvl1pPr marL="0" indent="0" algn="ctr">
              <a:buNone/>
              <a:defRPr sz="1059"/>
            </a:lvl1pPr>
          </a:lstStyle>
          <a:p>
            <a:r>
              <a:rPr lang="en-US"/>
              <a:t>Icon Placeholder</a:t>
            </a:r>
          </a:p>
        </p:txBody>
      </p:sp>
      <p:sp>
        <p:nvSpPr>
          <p:cNvPr id="73" name="Text Placeholder 4">
            <a:extLst>
              <a:ext uri="{FF2B5EF4-FFF2-40B4-BE49-F238E27FC236}">
                <a16:creationId xmlns:a16="http://schemas.microsoft.com/office/drawing/2014/main" id="{BFD63B71-1D90-417B-806D-180DE26897BC}"/>
              </a:ext>
            </a:extLst>
          </p:cNvPr>
          <p:cNvSpPr>
            <a:spLocks noGrp="1"/>
          </p:cNvSpPr>
          <p:nvPr>
            <p:ph type="body" sz="quarter" idx="131" hasCustomPrompt="1"/>
          </p:nvPr>
        </p:nvSpPr>
        <p:spPr>
          <a:xfrm>
            <a:off x="8249912" y="4921909"/>
            <a:ext cx="3422061"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Text Placeholder 2">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9069738" y="4219687"/>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62" name="Text Placeholder 3">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9069738" y="4534348"/>
            <a:ext cx="2598270"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63" name="Picture Placeholder 2">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8246683" y="4114069"/>
            <a:ext cx="726225" cy="726141"/>
          </a:xfrm>
        </p:spPr>
        <p:txBody>
          <a:bodyPr vert="horz" anchor="ctr" anchorCtr="0">
            <a:normAutofit/>
          </a:bodyPr>
          <a:lstStyle>
            <a:lvl1pPr marL="0" indent="0" algn="ctr">
              <a:buNone/>
              <a:defRPr sz="1059"/>
            </a:lvl1pPr>
          </a:lstStyle>
          <a:p>
            <a:r>
              <a:rPr lang="en-US"/>
              <a:t>Icon Placeholder</a:t>
            </a:r>
          </a:p>
        </p:txBody>
      </p:sp>
      <p:pic>
        <p:nvPicPr>
          <p:cNvPr id="54" name="Picture 53">
            <a:extLst>
              <a:ext uri="{FF2B5EF4-FFF2-40B4-BE49-F238E27FC236}">
                <a16:creationId xmlns:a16="http://schemas.microsoft.com/office/drawing/2014/main" id="{68C3E0D3-A26D-3D4F-9A6B-BDC1E0F843A7}"/>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8019" y="1729070"/>
            <a:ext cx="548703" cy="58478"/>
          </a:xfrm>
          <a:prstGeom prst="rect">
            <a:avLst/>
          </a:prstGeom>
          <a:solidFill>
            <a:srgbClr val="E1523D"/>
          </a:solidFill>
        </p:spPr>
      </p:pic>
      <p:pic>
        <p:nvPicPr>
          <p:cNvPr id="55" name="Picture 54">
            <a:extLst>
              <a:ext uri="{FF2B5EF4-FFF2-40B4-BE49-F238E27FC236}">
                <a16:creationId xmlns:a16="http://schemas.microsoft.com/office/drawing/2014/main" id="{50826CF2-DCB6-B84C-9F0F-35C40F957595}"/>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5199078" y="1729070"/>
            <a:ext cx="548703" cy="58478"/>
          </a:xfrm>
          <a:prstGeom prst="rect">
            <a:avLst/>
          </a:prstGeom>
          <a:solidFill>
            <a:srgbClr val="E1523D"/>
          </a:solidFill>
        </p:spPr>
      </p:pic>
      <p:pic>
        <p:nvPicPr>
          <p:cNvPr id="61" name="Picture 60">
            <a:extLst>
              <a:ext uri="{FF2B5EF4-FFF2-40B4-BE49-F238E27FC236}">
                <a16:creationId xmlns:a16="http://schemas.microsoft.com/office/drawing/2014/main" id="{C1B8786D-A0E9-234D-ACF6-A12A118ECB30}"/>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9070696" y="1729070"/>
            <a:ext cx="548703" cy="58478"/>
          </a:xfrm>
          <a:prstGeom prst="rect">
            <a:avLst/>
          </a:prstGeom>
          <a:solidFill>
            <a:srgbClr val="E1523D"/>
          </a:solidFill>
        </p:spPr>
      </p:pic>
      <p:pic>
        <p:nvPicPr>
          <p:cNvPr id="66" name="Picture 65">
            <a:extLst>
              <a:ext uri="{FF2B5EF4-FFF2-40B4-BE49-F238E27FC236}">
                <a16:creationId xmlns:a16="http://schemas.microsoft.com/office/drawing/2014/main" id="{77A6FFC1-2E81-E140-9653-EA1C8FEC359E}"/>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6143" y="4104308"/>
            <a:ext cx="548703" cy="58478"/>
          </a:xfrm>
          <a:prstGeom prst="rect">
            <a:avLst/>
          </a:prstGeom>
          <a:solidFill>
            <a:srgbClr val="E1523D"/>
          </a:solidFill>
        </p:spPr>
      </p:pic>
      <p:pic>
        <p:nvPicPr>
          <p:cNvPr id="67" name="Picture 66">
            <a:extLst>
              <a:ext uri="{FF2B5EF4-FFF2-40B4-BE49-F238E27FC236}">
                <a16:creationId xmlns:a16="http://schemas.microsoft.com/office/drawing/2014/main" id="{53AF4E58-442C-7643-B0FF-32A41161F47C}"/>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5204102" y="4105267"/>
            <a:ext cx="548703" cy="58478"/>
          </a:xfrm>
          <a:prstGeom prst="rect">
            <a:avLst/>
          </a:prstGeom>
          <a:solidFill>
            <a:srgbClr val="E1523D"/>
          </a:solidFill>
        </p:spPr>
      </p:pic>
      <p:pic>
        <p:nvPicPr>
          <p:cNvPr id="70" name="Picture 69">
            <a:extLst>
              <a:ext uri="{FF2B5EF4-FFF2-40B4-BE49-F238E27FC236}">
                <a16:creationId xmlns:a16="http://schemas.microsoft.com/office/drawing/2014/main" id="{89DCDA01-2D6A-EE44-8EE5-A7328FAD1801}"/>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9077807" y="4090596"/>
            <a:ext cx="548703" cy="58067"/>
          </a:xfrm>
          <a:prstGeom prst="rect">
            <a:avLst/>
          </a:prstGeom>
          <a:solidFill>
            <a:srgbClr val="E1523D"/>
          </a:solidFill>
        </p:spPr>
      </p:pic>
      <p:sp>
        <p:nvSpPr>
          <p:cNvPr id="52" name="Slide Number Placeholder 7">
            <a:extLst>
              <a:ext uri="{FF2B5EF4-FFF2-40B4-BE49-F238E27FC236}">
                <a16:creationId xmlns:a16="http://schemas.microsoft.com/office/drawing/2014/main" id="{42C1E24A-A845-3A4D-80EC-C9B191143BE2}"/>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53" name="Footer Placeholder 2">
            <a:extLst>
              <a:ext uri="{FF2B5EF4-FFF2-40B4-BE49-F238E27FC236}">
                <a16:creationId xmlns:a16="http://schemas.microsoft.com/office/drawing/2014/main" id="{69277123-5504-D74C-AC97-CA007BBDFB69}"/>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947120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ven Bios w/ Photos">
    <p:bg>
      <p:bgPr>
        <a:solidFill>
          <a:schemeClr val="bg1"/>
        </a:solidFill>
        <a:effectLst/>
      </p:bgPr>
    </p:bg>
    <p:spTree>
      <p:nvGrpSpPr>
        <p:cNvPr id="1" name=""/>
        <p:cNvGrpSpPr/>
        <p:nvPr/>
      </p:nvGrpSpPr>
      <p:grpSpPr>
        <a:xfrm>
          <a:off x="0" y="0"/>
          <a:ext cx="0" cy="0"/>
          <a:chOff x="0" y="0"/>
          <a:chExt cx="0" cy="0"/>
        </a:xfrm>
      </p:grpSpPr>
      <p:sp>
        <p:nvSpPr>
          <p:cNvPr id="83" name="Rectangle 3">
            <a:extLst>
              <a:ext uri="{FF2B5EF4-FFF2-40B4-BE49-F238E27FC236}">
                <a16:creationId xmlns:a16="http://schemas.microsoft.com/office/drawing/2014/main" id="{A4586373-5CBA-344B-94AB-CE39E7C51399}"/>
              </a:ext>
            </a:extLst>
          </p:cNvPr>
          <p:cNvSpPr/>
          <p:nvPr userDrawn="1"/>
        </p:nvSpPr>
        <p:spPr>
          <a:xfrm>
            <a:off x="418750" y="4004983"/>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85" name="Rectangle 3">
            <a:extLst>
              <a:ext uri="{FF2B5EF4-FFF2-40B4-BE49-F238E27FC236}">
                <a16:creationId xmlns:a16="http://schemas.microsoft.com/office/drawing/2014/main" id="{709EACFE-E818-BB45-8BC2-0F5611E9C072}"/>
              </a:ext>
            </a:extLst>
          </p:cNvPr>
          <p:cNvSpPr>
            <a:spLocks/>
          </p:cNvSpPr>
          <p:nvPr userDrawn="1"/>
        </p:nvSpPr>
        <p:spPr>
          <a:xfrm>
            <a:off x="3315808" y="1629784"/>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86" name="Rectangle 3">
            <a:extLst>
              <a:ext uri="{FF2B5EF4-FFF2-40B4-BE49-F238E27FC236}">
                <a16:creationId xmlns:a16="http://schemas.microsoft.com/office/drawing/2014/main" id="{B0DB594C-8909-7B43-A154-06DAC21592F4}"/>
              </a:ext>
            </a:extLst>
          </p:cNvPr>
          <p:cNvSpPr>
            <a:spLocks/>
          </p:cNvSpPr>
          <p:nvPr userDrawn="1"/>
        </p:nvSpPr>
        <p:spPr>
          <a:xfrm>
            <a:off x="9110381" y="1629784"/>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88" name="Rectangle 3">
            <a:extLst>
              <a:ext uri="{FF2B5EF4-FFF2-40B4-BE49-F238E27FC236}">
                <a16:creationId xmlns:a16="http://schemas.microsoft.com/office/drawing/2014/main" id="{957B2DD9-A3B5-B747-88D6-3AEF04B2EB98}"/>
              </a:ext>
            </a:extLst>
          </p:cNvPr>
          <p:cNvSpPr>
            <a:spLocks/>
          </p:cNvSpPr>
          <p:nvPr userDrawn="1"/>
        </p:nvSpPr>
        <p:spPr>
          <a:xfrm>
            <a:off x="418522" y="1629784"/>
            <a:ext cx="26628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93" name="Rectangle 3">
            <a:extLst>
              <a:ext uri="{FF2B5EF4-FFF2-40B4-BE49-F238E27FC236}">
                <a16:creationId xmlns:a16="http://schemas.microsoft.com/office/drawing/2014/main" id="{3EDBE096-C2B3-724E-A5AF-DE3516246FEB}"/>
              </a:ext>
            </a:extLst>
          </p:cNvPr>
          <p:cNvSpPr>
            <a:spLocks/>
          </p:cNvSpPr>
          <p:nvPr userDrawn="1"/>
        </p:nvSpPr>
        <p:spPr>
          <a:xfrm>
            <a:off x="6213255" y="4004983"/>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97" name="Rectangle 3">
            <a:extLst>
              <a:ext uri="{FF2B5EF4-FFF2-40B4-BE49-F238E27FC236}">
                <a16:creationId xmlns:a16="http://schemas.microsoft.com/office/drawing/2014/main" id="{315FFACE-C90A-CE4B-94F3-2D47D3EA1DB6}"/>
              </a:ext>
            </a:extLst>
          </p:cNvPr>
          <p:cNvSpPr/>
          <p:nvPr userDrawn="1"/>
        </p:nvSpPr>
        <p:spPr>
          <a:xfrm>
            <a:off x="3316426" y="4004983"/>
            <a:ext cx="26628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107" name="Rectangle 3">
            <a:extLst>
              <a:ext uri="{FF2B5EF4-FFF2-40B4-BE49-F238E27FC236}">
                <a16:creationId xmlns:a16="http://schemas.microsoft.com/office/drawing/2014/main" id="{C3402B49-05B6-1243-9DA0-15B5438EE476}"/>
              </a:ext>
            </a:extLst>
          </p:cNvPr>
          <p:cNvSpPr>
            <a:spLocks/>
          </p:cNvSpPr>
          <p:nvPr userDrawn="1"/>
        </p:nvSpPr>
        <p:spPr>
          <a:xfrm>
            <a:off x="6213094" y="1629784"/>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50" name="Text Placeholder 4">
            <a:extLst>
              <a:ext uri="{FF2B5EF4-FFF2-40B4-BE49-F238E27FC236}">
                <a16:creationId xmlns:a16="http://schemas.microsoft.com/office/drawing/2014/main" id="{37C7D303-C270-4E79-8748-A6EAB6AEA48E}"/>
              </a:ext>
            </a:extLst>
          </p:cNvPr>
          <p:cNvSpPr>
            <a:spLocks noGrp="1"/>
          </p:cNvSpPr>
          <p:nvPr>
            <p:ph type="body" sz="quarter" idx="131" hasCustomPrompt="1"/>
          </p:nvPr>
        </p:nvSpPr>
        <p:spPr>
          <a:xfrm>
            <a:off x="522514" y="2575396"/>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339481" y="1855694"/>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339481" y="2154219"/>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522513" y="1726602"/>
            <a:ext cx="726225" cy="726141"/>
          </a:xfrm>
        </p:spPr>
        <p:txBody>
          <a:bodyPr vert="horz" anchor="ctr" anchorCtr="0">
            <a:normAutofit/>
          </a:bodyPr>
          <a:lstStyle>
            <a:lvl1pPr marL="0" indent="0" algn="ctr">
              <a:buNone/>
              <a:defRPr sz="1059"/>
            </a:lvl1pPr>
          </a:lstStyle>
          <a:p>
            <a:r>
              <a:rPr lang="en-US"/>
              <a:t>Icon Placeholder</a:t>
            </a:r>
          </a:p>
        </p:txBody>
      </p:sp>
      <p:sp>
        <p:nvSpPr>
          <p:cNvPr id="58" name="Text Placeholder 4">
            <a:extLst>
              <a:ext uri="{FF2B5EF4-FFF2-40B4-BE49-F238E27FC236}">
                <a16:creationId xmlns:a16="http://schemas.microsoft.com/office/drawing/2014/main" id="{0000C808-D063-4E06-AE90-22C42483CD84}"/>
              </a:ext>
            </a:extLst>
          </p:cNvPr>
          <p:cNvSpPr>
            <a:spLocks noGrp="1"/>
          </p:cNvSpPr>
          <p:nvPr>
            <p:ph type="body" sz="quarter" idx="132" hasCustomPrompt="1"/>
          </p:nvPr>
        </p:nvSpPr>
        <p:spPr>
          <a:xfrm>
            <a:off x="3427013" y="2578296"/>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244380" y="1855694"/>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244380" y="2154219"/>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429394" y="1726602"/>
            <a:ext cx="726225" cy="726141"/>
          </a:xfrm>
        </p:spPr>
        <p:txBody>
          <a:bodyPr vert="horz" anchor="ctr" anchorCtr="0">
            <a:normAutofit/>
          </a:bodyPr>
          <a:lstStyle>
            <a:lvl1pPr marL="0" indent="0" algn="ctr">
              <a:buNone/>
              <a:defRPr sz="1059"/>
            </a:lvl1pPr>
          </a:lstStyle>
          <a:p>
            <a:r>
              <a:rPr lang="en-US"/>
              <a:t>Icon Placeholder</a:t>
            </a:r>
          </a:p>
        </p:txBody>
      </p:sp>
      <p:sp>
        <p:nvSpPr>
          <p:cNvPr id="59" name="Text Placeholder 4">
            <a:extLst>
              <a:ext uri="{FF2B5EF4-FFF2-40B4-BE49-F238E27FC236}">
                <a16:creationId xmlns:a16="http://schemas.microsoft.com/office/drawing/2014/main" id="{73F32236-D46E-4107-A253-DDE0AE7B7959}"/>
              </a:ext>
            </a:extLst>
          </p:cNvPr>
          <p:cNvSpPr>
            <a:spLocks noGrp="1"/>
          </p:cNvSpPr>
          <p:nvPr>
            <p:ph type="body" sz="quarter" idx="133" hasCustomPrompt="1"/>
          </p:nvPr>
        </p:nvSpPr>
        <p:spPr>
          <a:xfrm>
            <a:off x="6315773" y="2580999"/>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Text Placeholder 2">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7136244" y="1855694"/>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01" name="Text Placeholder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7136244" y="2154219"/>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02" name="Picture Placeholder 2">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6318154" y="1726602"/>
            <a:ext cx="726225" cy="726141"/>
          </a:xfrm>
        </p:spPr>
        <p:txBody>
          <a:bodyPr vert="horz" anchor="ctr" anchorCtr="0">
            <a:normAutofit/>
          </a:bodyPr>
          <a:lstStyle>
            <a:lvl1pPr marL="0" indent="0" algn="ctr">
              <a:buNone/>
              <a:defRPr sz="1059"/>
            </a:lvl1pPr>
          </a:lstStyle>
          <a:p>
            <a:r>
              <a:rPr lang="en-US"/>
              <a:t>Icon Placeholder</a:t>
            </a:r>
          </a:p>
        </p:txBody>
      </p:sp>
      <p:sp>
        <p:nvSpPr>
          <p:cNvPr id="64" name="Text Placeholder 4">
            <a:extLst>
              <a:ext uri="{FF2B5EF4-FFF2-40B4-BE49-F238E27FC236}">
                <a16:creationId xmlns:a16="http://schemas.microsoft.com/office/drawing/2014/main" id="{E1D4FCC8-B1E6-4E19-B15D-3D69A0452424}"/>
              </a:ext>
            </a:extLst>
          </p:cNvPr>
          <p:cNvSpPr>
            <a:spLocks noGrp="1"/>
          </p:cNvSpPr>
          <p:nvPr>
            <p:ph type="body" sz="quarter" idx="134" hasCustomPrompt="1"/>
          </p:nvPr>
        </p:nvSpPr>
        <p:spPr>
          <a:xfrm>
            <a:off x="9215529" y="2567308"/>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10037061" y="1855694"/>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10037261" y="2154219"/>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9215529" y="1726602"/>
            <a:ext cx="726225" cy="726141"/>
          </a:xfrm>
        </p:spPr>
        <p:txBody>
          <a:bodyPr vert="horz" anchor="ctr" anchorCtr="0">
            <a:normAutofit/>
          </a:bodyPr>
          <a:lstStyle>
            <a:lvl1pPr marL="0" indent="0" algn="ctr">
              <a:buNone/>
              <a:defRPr sz="1059"/>
            </a:lvl1pPr>
          </a:lstStyle>
          <a:p>
            <a:r>
              <a:rPr lang="en-US"/>
              <a:t>Icon Placeholder</a:t>
            </a:r>
          </a:p>
        </p:txBody>
      </p:sp>
      <p:sp>
        <p:nvSpPr>
          <p:cNvPr id="92" name="Text Placeholder 4">
            <a:extLst>
              <a:ext uri="{FF2B5EF4-FFF2-40B4-BE49-F238E27FC236}">
                <a16:creationId xmlns:a16="http://schemas.microsoft.com/office/drawing/2014/main" id="{459B42EE-0ED3-4796-AA7D-14E85BC2BB35}"/>
              </a:ext>
            </a:extLst>
          </p:cNvPr>
          <p:cNvSpPr>
            <a:spLocks noGrp="1"/>
          </p:cNvSpPr>
          <p:nvPr>
            <p:ph type="body" sz="quarter" idx="137" hasCustomPrompt="1"/>
          </p:nvPr>
        </p:nvSpPr>
        <p:spPr>
          <a:xfrm>
            <a:off x="524895" y="4938475"/>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Text Placeholder 2">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1339481" y="4219735"/>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49" name="Text Placeholder 3">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1339481" y="4534348"/>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51" name="Picture Placeholder 2">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524495" y="4114800"/>
            <a:ext cx="726225" cy="726141"/>
          </a:xfrm>
        </p:spPr>
        <p:txBody>
          <a:bodyPr vert="horz" anchor="ctr" anchorCtr="0">
            <a:normAutofit/>
          </a:bodyPr>
          <a:lstStyle>
            <a:lvl1pPr marL="0" indent="0" algn="ctr">
              <a:buNone/>
              <a:defRPr sz="1059"/>
            </a:lvl1pPr>
          </a:lstStyle>
          <a:p>
            <a:r>
              <a:rPr lang="en-US"/>
              <a:t>Icon Placeholder</a:t>
            </a:r>
          </a:p>
        </p:txBody>
      </p:sp>
      <p:sp>
        <p:nvSpPr>
          <p:cNvPr id="91" name="Text Placeholder 4">
            <a:extLst>
              <a:ext uri="{FF2B5EF4-FFF2-40B4-BE49-F238E27FC236}">
                <a16:creationId xmlns:a16="http://schemas.microsoft.com/office/drawing/2014/main" id="{E8693AF4-DA59-4B80-B899-36B30816CE30}"/>
              </a:ext>
            </a:extLst>
          </p:cNvPr>
          <p:cNvSpPr>
            <a:spLocks noGrp="1"/>
          </p:cNvSpPr>
          <p:nvPr>
            <p:ph type="body" sz="quarter" idx="136" hasCustomPrompt="1"/>
          </p:nvPr>
        </p:nvSpPr>
        <p:spPr>
          <a:xfrm>
            <a:off x="3446910" y="4935391"/>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Text Placeholder 2">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4244380" y="4219109"/>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62" name="Text Placeholder 3">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4244380" y="4534348"/>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63" name="Picture Placeholder 2">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3429394" y="4114800"/>
            <a:ext cx="726225" cy="726141"/>
          </a:xfrm>
        </p:spPr>
        <p:txBody>
          <a:bodyPr vert="horz" anchor="ctr" anchorCtr="0">
            <a:normAutofit/>
          </a:bodyPr>
          <a:lstStyle>
            <a:lvl1pPr marL="0" indent="0" algn="ctr">
              <a:buNone/>
              <a:defRPr sz="1059"/>
            </a:lvl1pPr>
          </a:lstStyle>
          <a:p>
            <a:r>
              <a:rPr lang="en-US"/>
              <a:t>Icon Placeholder</a:t>
            </a:r>
          </a:p>
        </p:txBody>
      </p:sp>
      <p:sp>
        <p:nvSpPr>
          <p:cNvPr id="78" name="Text Placeholder 4">
            <a:extLst>
              <a:ext uri="{FF2B5EF4-FFF2-40B4-BE49-F238E27FC236}">
                <a16:creationId xmlns:a16="http://schemas.microsoft.com/office/drawing/2014/main" id="{178E1C07-0D30-4A58-A3C1-8D79164FE31D}"/>
              </a:ext>
            </a:extLst>
          </p:cNvPr>
          <p:cNvSpPr>
            <a:spLocks noGrp="1"/>
          </p:cNvSpPr>
          <p:nvPr>
            <p:ph type="body" sz="quarter" idx="135" hasCustomPrompt="1"/>
          </p:nvPr>
        </p:nvSpPr>
        <p:spPr>
          <a:xfrm>
            <a:off x="6315773" y="4932829"/>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5" name="Text Placeholder 2">
            <a:extLst>
              <a:ext uri="{FF2B5EF4-FFF2-40B4-BE49-F238E27FC236}">
                <a16:creationId xmlns:a16="http://schemas.microsoft.com/office/drawing/2014/main" id="{E943D323-8441-2D44-87A8-64824308BDB7}"/>
              </a:ext>
            </a:extLst>
          </p:cNvPr>
          <p:cNvSpPr>
            <a:spLocks noGrp="1"/>
          </p:cNvSpPr>
          <p:nvPr>
            <p:ph type="body" sz="quarter" idx="98" hasCustomPrompt="1"/>
          </p:nvPr>
        </p:nvSpPr>
        <p:spPr>
          <a:xfrm>
            <a:off x="7136244" y="4219109"/>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72" name="Text Placeholder 3">
            <a:extLst>
              <a:ext uri="{FF2B5EF4-FFF2-40B4-BE49-F238E27FC236}">
                <a16:creationId xmlns:a16="http://schemas.microsoft.com/office/drawing/2014/main" id="{E1F6B9C6-63FE-F343-8990-E5ED7C19F895}"/>
              </a:ext>
            </a:extLst>
          </p:cNvPr>
          <p:cNvSpPr>
            <a:spLocks noGrp="1"/>
          </p:cNvSpPr>
          <p:nvPr>
            <p:ph type="body" sz="quarter" idx="99" hasCustomPrompt="1"/>
          </p:nvPr>
        </p:nvSpPr>
        <p:spPr>
          <a:xfrm>
            <a:off x="7136244" y="4534348"/>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73" name="Picture Placeholder 2">
            <a:extLst>
              <a:ext uri="{FF2B5EF4-FFF2-40B4-BE49-F238E27FC236}">
                <a16:creationId xmlns:a16="http://schemas.microsoft.com/office/drawing/2014/main" id="{BD7FE3AE-8476-364C-BA7A-73FE7EA643E2}"/>
              </a:ext>
            </a:extLst>
          </p:cNvPr>
          <p:cNvSpPr>
            <a:spLocks noGrp="1"/>
          </p:cNvSpPr>
          <p:nvPr>
            <p:ph type="pic" sz="quarter" idx="100" hasCustomPrompt="1"/>
          </p:nvPr>
        </p:nvSpPr>
        <p:spPr>
          <a:xfrm>
            <a:off x="6318154" y="4114800"/>
            <a:ext cx="726225" cy="726141"/>
          </a:xfrm>
        </p:spPr>
        <p:txBody>
          <a:bodyPr vert="horz" anchor="ctr" anchorCtr="0">
            <a:normAutofit/>
          </a:bodyPr>
          <a:lstStyle>
            <a:lvl1pPr marL="0" indent="0" algn="ctr">
              <a:buNone/>
              <a:defRPr sz="1059"/>
            </a:lvl1pPr>
          </a:lstStyle>
          <a:p>
            <a:r>
              <a:rPr lang="en-US"/>
              <a:t>Icon Placeholder</a:t>
            </a:r>
          </a:p>
        </p:txBody>
      </p:sp>
      <p:pic>
        <p:nvPicPr>
          <p:cNvPr id="69" name="Picture 68">
            <a:extLst>
              <a:ext uri="{FF2B5EF4-FFF2-40B4-BE49-F238E27FC236}">
                <a16:creationId xmlns:a16="http://schemas.microsoft.com/office/drawing/2014/main" id="{FDD1183C-7CF7-4B48-B546-308FCCB2DE8B}"/>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8019" y="1729070"/>
            <a:ext cx="548703" cy="58478"/>
          </a:xfrm>
          <a:prstGeom prst="rect">
            <a:avLst/>
          </a:prstGeom>
          <a:solidFill>
            <a:srgbClr val="E1523D"/>
          </a:solidFill>
        </p:spPr>
      </p:pic>
      <p:pic>
        <p:nvPicPr>
          <p:cNvPr id="70" name="Picture 69">
            <a:extLst>
              <a:ext uri="{FF2B5EF4-FFF2-40B4-BE49-F238E27FC236}">
                <a16:creationId xmlns:a16="http://schemas.microsoft.com/office/drawing/2014/main" id="{56FA9640-B313-1D4B-889F-B3F9969ABAB0}"/>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4244379" y="1729070"/>
            <a:ext cx="548703" cy="58478"/>
          </a:xfrm>
          <a:prstGeom prst="rect">
            <a:avLst/>
          </a:prstGeom>
          <a:solidFill>
            <a:srgbClr val="E1523D"/>
          </a:solidFill>
        </p:spPr>
      </p:pic>
      <p:pic>
        <p:nvPicPr>
          <p:cNvPr id="71" name="Picture 70">
            <a:extLst>
              <a:ext uri="{FF2B5EF4-FFF2-40B4-BE49-F238E27FC236}">
                <a16:creationId xmlns:a16="http://schemas.microsoft.com/office/drawing/2014/main" id="{19B84DD8-46C0-3442-9BAD-35472C55550E}"/>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038038" y="1729070"/>
            <a:ext cx="548703" cy="58478"/>
          </a:xfrm>
          <a:prstGeom prst="rect">
            <a:avLst/>
          </a:prstGeom>
          <a:solidFill>
            <a:srgbClr val="E1523D"/>
          </a:solidFill>
        </p:spPr>
      </p:pic>
      <p:pic>
        <p:nvPicPr>
          <p:cNvPr id="74" name="Picture 73">
            <a:extLst>
              <a:ext uri="{FF2B5EF4-FFF2-40B4-BE49-F238E27FC236}">
                <a16:creationId xmlns:a16="http://schemas.microsoft.com/office/drawing/2014/main" id="{8B517263-AFED-5E4C-AA30-E5E56F816431}"/>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6143" y="4104308"/>
            <a:ext cx="548703" cy="58478"/>
          </a:xfrm>
          <a:prstGeom prst="rect">
            <a:avLst/>
          </a:prstGeom>
          <a:solidFill>
            <a:srgbClr val="E1523D"/>
          </a:solidFill>
        </p:spPr>
      </p:pic>
      <p:pic>
        <p:nvPicPr>
          <p:cNvPr id="75" name="Picture 74">
            <a:extLst>
              <a:ext uri="{FF2B5EF4-FFF2-40B4-BE49-F238E27FC236}">
                <a16:creationId xmlns:a16="http://schemas.microsoft.com/office/drawing/2014/main" id="{6F02F930-E779-8048-A684-0AC716647803}"/>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4244379" y="4105267"/>
            <a:ext cx="548703" cy="58478"/>
          </a:xfrm>
          <a:prstGeom prst="rect">
            <a:avLst/>
          </a:prstGeom>
          <a:solidFill>
            <a:srgbClr val="E1523D"/>
          </a:solidFill>
        </p:spPr>
      </p:pic>
      <p:pic>
        <p:nvPicPr>
          <p:cNvPr id="77" name="Picture 76">
            <a:extLst>
              <a:ext uri="{FF2B5EF4-FFF2-40B4-BE49-F238E27FC236}">
                <a16:creationId xmlns:a16="http://schemas.microsoft.com/office/drawing/2014/main" id="{1049B4E0-02CE-C840-9B2B-D72FE7427ED1}"/>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133139" y="1729070"/>
            <a:ext cx="548703" cy="58478"/>
          </a:xfrm>
          <a:prstGeom prst="rect">
            <a:avLst/>
          </a:prstGeom>
          <a:solidFill>
            <a:srgbClr val="E1523D"/>
          </a:solidFill>
        </p:spPr>
      </p:pic>
      <p:pic>
        <p:nvPicPr>
          <p:cNvPr id="81" name="Picture 80">
            <a:extLst>
              <a:ext uri="{FF2B5EF4-FFF2-40B4-BE49-F238E27FC236}">
                <a16:creationId xmlns:a16="http://schemas.microsoft.com/office/drawing/2014/main" id="{023F6B25-09AF-FF49-AB7F-7E1625479471}"/>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133139" y="4090596"/>
            <a:ext cx="548703" cy="58067"/>
          </a:xfrm>
          <a:prstGeom prst="rect">
            <a:avLst/>
          </a:prstGeom>
          <a:solidFill>
            <a:srgbClr val="E1523D"/>
          </a:solidFill>
        </p:spPr>
      </p:pic>
      <p:sp>
        <p:nvSpPr>
          <p:cNvPr id="67" name="Slide Number Placeholder 7">
            <a:extLst>
              <a:ext uri="{FF2B5EF4-FFF2-40B4-BE49-F238E27FC236}">
                <a16:creationId xmlns:a16="http://schemas.microsoft.com/office/drawing/2014/main" id="{BB376285-6ECD-7A4F-B74D-B40AB4F4117F}"/>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68" name="Footer Placeholder 2">
            <a:extLst>
              <a:ext uri="{FF2B5EF4-FFF2-40B4-BE49-F238E27FC236}">
                <a16:creationId xmlns:a16="http://schemas.microsoft.com/office/drawing/2014/main" id="{076931F7-7EDC-C94E-9CC6-9AAD85AF1860}"/>
              </a:ext>
            </a:extLst>
          </p:cNvPr>
          <p:cNvSpPr>
            <a:spLocks noGrp="1"/>
          </p:cNvSpPr>
          <p:nvPr>
            <p:ph type="ftr" sz="quarter" idx="3"/>
          </p:nvPr>
        </p:nvSpPr>
        <p:spPr>
          <a:xfrm>
            <a:off x="418749" y="6157113"/>
            <a:ext cx="10966335"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3872531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ight Bios w/ Photos">
    <p:bg>
      <p:bgPr>
        <a:solidFill>
          <a:schemeClr val="bg1"/>
        </a:solidFill>
        <a:effectLst/>
      </p:bgPr>
    </p:bg>
    <p:spTree>
      <p:nvGrpSpPr>
        <p:cNvPr id="1" name=""/>
        <p:cNvGrpSpPr/>
        <p:nvPr/>
      </p:nvGrpSpPr>
      <p:grpSpPr>
        <a:xfrm>
          <a:off x="0" y="0"/>
          <a:ext cx="0" cy="0"/>
          <a:chOff x="0" y="0"/>
          <a:chExt cx="0" cy="0"/>
        </a:xfrm>
      </p:grpSpPr>
      <p:sp>
        <p:nvSpPr>
          <p:cNvPr id="70" name="Rectangle 3">
            <a:extLst>
              <a:ext uri="{FF2B5EF4-FFF2-40B4-BE49-F238E27FC236}">
                <a16:creationId xmlns:a16="http://schemas.microsoft.com/office/drawing/2014/main" id="{1CD16390-BE0C-9845-BBF2-47085D976410}"/>
              </a:ext>
            </a:extLst>
          </p:cNvPr>
          <p:cNvSpPr/>
          <p:nvPr userDrawn="1"/>
        </p:nvSpPr>
        <p:spPr>
          <a:xfrm>
            <a:off x="419597" y="4001845"/>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66" name="Rectangle 3">
            <a:extLst>
              <a:ext uri="{FF2B5EF4-FFF2-40B4-BE49-F238E27FC236}">
                <a16:creationId xmlns:a16="http://schemas.microsoft.com/office/drawing/2014/main" id="{6200D7A8-C45F-5C49-AD3F-F0F1606938BA}"/>
              </a:ext>
            </a:extLst>
          </p:cNvPr>
          <p:cNvSpPr>
            <a:spLocks/>
          </p:cNvSpPr>
          <p:nvPr userDrawn="1"/>
        </p:nvSpPr>
        <p:spPr>
          <a:xfrm>
            <a:off x="3316426" y="1629784"/>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67" name="Rectangle 3">
            <a:extLst>
              <a:ext uri="{FF2B5EF4-FFF2-40B4-BE49-F238E27FC236}">
                <a16:creationId xmlns:a16="http://schemas.microsoft.com/office/drawing/2014/main" id="{586A13A4-5EFA-9245-B474-BBFF3CBFB597}"/>
              </a:ext>
            </a:extLst>
          </p:cNvPr>
          <p:cNvSpPr/>
          <p:nvPr userDrawn="1"/>
        </p:nvSpPr>
        <p:spPr>
          <a:xfrm>
            <a:off x="9110084" y="1629784"/>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61" name="Rectangle 3">
            <a:extLst>
              <a:ext uri="{FF2B5EF4-FFF2-40B4-BE49-F238E27FC236}">
                <a16:creationId xmlns:a16="http://schemas.microsoft.com/office/drawing/2014/main" id="{77A7C7A0-F8CB-9D44-8245-C02C969D9BFB}"/>
              </a:ext>
            </a:extLst>
          </p:cNvPr>
          <p:cNvSpPr/>
          <p:nvPr userDrawn="1"/>
        </p:nvSpPr>
        <p:spPr>
          <a:xfrm>
            <a:off x="419597" y="1629784"/>
            <a:ext cx="26628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57" name="Rectangle 3">
            <a:extLst>
              <a:ext uri="{FF2B5EF4-FFF2-40B4-BE49-F238E27FC236}">
                <a16:creationId xmlns:a16="http://schemas.microsoft.com/office/drawing/2014/main" id="{06E49294-A1CD-DC46-9930-C844E3568DC6}"/>
              </a:ext>
            </a:extLst>
          </p:cNvPr>
          <p:cNvSpPr>
            <a:spLocks/>
          </p:cNvSpPr>
          <p:nvPr userDrawn="1"/>
        </p:nvSpPr>
        <p:spPr>
          <a:xfrm>
            <a:off x="6213255" y="4001845"/>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58" name="Rectangle 3">
            <a:extLst>
              <a:ext uri="{FF2B5EF4-FFF2-40B4-BE49-F238E27FC236}">
                <a16:creationId xmlns:a16="http://schemas.microsoft.com/office/drawing/2014/main" id="{86F6521E-D648-294D-A62E-64A0413CDFA6}"/>
              </a:ext>
            </a:extLst>
          </p:cNvPr>
          <p:cNvSpPr/>
          <p:nvPr userDrawn="1"/>
        </p:nvSpPr>
        <p:spPr>
          <a:xfrm>
            <a:off x="9110084" y="4001845"/>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84" name="Rectangle 3">
            <a:extLst>
              <a:ext uri="{FF2B5EF4-FFF2-40B4-BE49-F238E27FC236}">
                <a16:creationId xmlns:a16="http://schemas.microsoft.com/office/drawing/2014/main" id="{373C3879-638F-4842-AD5B-339C19E9A2B2}"/>
              </a:ext>
            </a:extLst>
          </p:cNvPr>
          <p:cNvSpPr/>
          <p:nvPr userDrawn="1"/>
        </p:nvSpPr>
        <p:spPr>
          <a:xfrm>
            <a:off x="3316426" y="4001845"/>
            <a:ext cx="2662823" cy="2138082"/>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98" name="Rectangle 3">
            <a:extLst>
              <a:ext uri="{FF2B5EF4-FFF2-40B4-BE49-F238E27FC236}">
                <a16:creationId xmlns:a16="http://schemas.microsoft.com/office/drawing/2014/main" id="{35E48268-B1E8-3F42-979B-31566739F013}"/>
              </a:ext>
            </a:extLst>
          </p:cNvPr>
          <p:cNvSpPr/>
          <p:nvPr userDrawn="1"/>
        </p:nvSpPr>
        <p:spPr>
          <a:xfrm>
            <a:off x="6213255" y="1629784"/>
            <a:ext cx="2662823" cy="213808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78" name="Text Placeholder 4">
            <a:extLst>
              <a:ext uri="{FF2B5EF4-FFF2-40B4-BE49-F238E27FC236}">
                <a16:creationId xmlns:a16="http://schemas.microsoft.com/office/drawing/2014/main" id="{9AF65059-CD4E-463D-81D6-EFEF7B35354A}"/>
              </a:ext>
            </a:extLst>
          </p:cNvPr>
          <p:cNvSpPr>
            <a:spLocks noGrp="1"/>
          </p:cNvSpPr>
          <p:nvPr>
            <p:ph type="body" sz="quarter" idx="131" hasCustomPrompt="1"/>
          </p:nvPr>
        </p:nvSpPr>
        <p:spPr>
          <a:xfrm>
            <a:off x="522514" y="2575396"/>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339481" y="1855694"/>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339481" y="2162546"/>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524495" y="1726602"/>
            <a:ext cx="726225" cy="726141"/>
          </a:xfrm>
        </p:spPr>
        <p:txBody>
          <a:bodyPr vert="horz" anchor="ctr" anchorCtr="0">
            <a:normAutofit/>
          </a:bodyPr>
          <a:lstStyle>
            <a:lvl1pPr marL="0" indent="0" algn="ctr">
              <a:buNone/>
              <a:defRPr sz="1059"/>
            </a:lvl1pPr>
          </a:lstStyle>
          <a:p>
            <a:r>
              <a:rPr lang="en-US"/>
              <a:t>Icon Placeholder</a:t>
            </a:r>
          </a:p>
        </p:txBody>
      </p:sp>
      <p:sp>
        <p:nvSpPr>
          <p:cNvPr id="83" name="Text Placeholder 4">
            <a:extLst>
              <a:ext uri="{FF2B5EF4-FFF2-40B4-BE49-F238E27FC236}">
                <a16:creationId xmlns:a16="http://schemas.microsoft.com/office/drawing/2014/main" id="{1FD1C96C-6D23-4C3D-BE8C-6CB86326DB27}"/>
              </a:ext>
            </a:extLst>
          </p:cNvPr>
          <p:cNvSpPr>
            <a:spLocks noGrp="1"/>
          </p:cNvSpPr>
          <p:nvPr>
            <p:ph type="body" sz="quarter" idx="132" hasCustomPrompt="1"/>
          </p:nvPr>
        </p:nvSpPr>
        <p:spPr>
          <a:xfrm>
            <a:off x="3427013" y="2578296"/>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244380" y="1855694"/>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244380" y="2162546"/>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429394" y="1726602"/>
            <a:ext cx="726225" cy="726141"/>
          </a:xfrm>
        </p:spPr>
        <p:txBody>
          <a:bodyPr vert="horz" anchor="ctr" anchorCtr="0">
            <a:normAutofit/>
          </a:bodyPr>
          <a:lstStyle>
            <a:lvl1pPr marL="0" indent="0" algn="ctr">
              <a:buNone/>
              <a:defRPr sz="1059"/>
            </a:lvl1pPr>
          </a:lstStyle>
          <a:p>
            <a:r>
              <a:rPr lang="en-US"/>
              <a:t>Icon Placeholder</a:t>
            </a:r>
          </a:p>
        </p:txBody>
      </p:sp>
      <p:sp>
        <p:nvSpPr>
          <p:cNvPr id="87" name="Text Placeholder 4">
            <a:extLst>
              <a:ext uri="{FF2B5EF4-FFF2-40B4-BE49-F238E27FC236}">
                <a16:creationId xmlns:a16="http://schemas.microsoft.com/office/drawing/2014/main" id="{15A69DDE-D023-496E-8464-569B8CCFEBB8}"/>
              </a:ext>
            </a:extLst>
          </p:cNvPr>
          <p:cNvSpPr>
            <a:spLocks noGrp="1"/>
          </p:cNvSpPr>
          <p:nvPr>
            <p:ph type="body" sz="quarter" idx="133" hasCustomPrompt="1"/>
          </p:nvPr>
        </p:nvSpPr>
        <p:spPr>
          <a:xfrm>
            <a:off x="6315773" y="2580999"/>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Text Placeholder 2">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7133140" y="1855694"/>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01" name="Text Placeholder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7133140" y="2162546"/>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02" name="Picture Placeholder 2">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6318154" y="1726602"/>
            <a:ext cx="726225" cy="726141"/>
          </a:xfrm>
        </p:spPr>
        <p:txBody>
          <a:bodyPr vert="horz" anchor="ctr" anchorCtr="0">
            <a:normAutofit/>
          </a:bodyPr>
          <a:lstStyle>
            <a:lvl1pPr marL="0" indent="0" algn="ctr">
              <a:buNone/>
              <a:defRPr sz="1059"/>
            </a:lvl1pPr>
          </a:lstStyle>
          <a:p>
            <a:r>
              <a:rPr lang="en-US"/>
              <a:t>Icon Placeholder</a:t>
            </a:r>
          </a:p>
        </p:txBody>
      </p:sp>
      <p:sp>
        <p:nvSpPr>
          <p:cNvPr id="92" name="Text Placeholder 4">
            <a:extLst>
              <a:ext uri="{FF2B5EF4-FFF2-40B4-BE49-F238E27FC236}">
                <a16:creationId xmlns:a16="http://schemas.microsoft.com/office/drawing/2014/main" id="{8A15E436-7537-4759-A8D9-F4EA62DEC39F}"/>
              </a:ext>
            </a:extLst>
          </p:cNvPr>
          <p:cNvSpPr>
            <a:spLocks noGrp="1"/>
          </p:cNvSpPr>
          <p:nvPr>
            <p:ph type="body" sz="quarter" idx="134" hasCustomPrompt="1"/>
          </p:nvPr>
        </p:nvSpPr>
        <p:spPr>
          <a:xfrm>
            <a:off x="9215529" y="2567308"/>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10038038" y="1855694"/>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10038038" y="2162287"/>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9214983" y="1726602"/>
            <a:ext cx="726225" cy="726141"/>
          </a:xfrm>
        </p:spPr>
        <p:txBody>
          <a:bodyPr vert="horz" anchor="ctr" anchorCtr="0">
            <a:normAutofit/>
          </a:bodyPr>
          <a:lstStyle>
            <a:lvl1pPr marL="0" indent="0" algn="ctr">
              <a:buNone/>
              <a:defRPr sz="1059"/>
            </a:lvl1pPr>
          </a:lstStyle>
          <a:p>
            <a:r>
              <a:rPr lang="en-US"/>
              <a:t>Icon Placeholder</a:t>
            </a:r>
          </a:p>
        </p:txBody>
      </p:sp>
      <p:sp>
        <p:nvSpPr>
          <p:cNvPr id="99" name="Text Placeholder 4">
            <a:extLst>
              <a:ext uri="{FF2B5EF4-FFF2-40B4-BE49-F238E27FC236}">
                <a16:creationId xmlns:a16="http://schemas.microsoft.com/office/drawing/2014/main" id="{6AC5F041-EDFA-452D-AFDA-9D2EB7E7ABB6}"/>
              </a:ext>
            </a:extLst>
          </p:cNvPr>
          <p:cNvSpPr>
            <a:spLocks noGrp="1"/>
          </p:cNvSpPr>
          <p:nvPr>
            <p:ph type="body" sz="quarter" idx="137" hasCustomPrompt="1"/>
          </p:nvPr>
        </p:nvSpPr>
        <p:spPr>
          <a:xfrm>
            <a:off x="524895" y="4938475"/>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Text Placeholder 2">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1339481" y="4219862"/>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49" name="Text Placeholder 3">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1339481" y="4526786"/>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51" name="Picture Placeholder 2">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524495" y="4114800"/>
            <a:ext cx="726225" cy="726141"/>
          </a:xfrm>
        </p:spPr>
        <p:txBody>
          <a:bodyPr vert="horz" anchor="ctr" anchorCtr="0">
            <a:normAutofit/>
          </a:bodyPr>
          <a:lstStyle>
            <a:lvl1pPr marL="0" indent="0" algn="ctr">
              <a:buNone/>
              <a:defRPr sz="1059"/>
            </a:lvl1pPr>
          </a:lstStyle>
          <a:p>
            <a:r>
              <a:rPr lang="en-US"/>
              <a:t>Icon Placeholder</a:t>
            </a:r>
          </a:p>
        </p:txBody>
      </p:sp>
      <p:sp>
        <p:nvSpPr>
          <p:cNvPr id="94" name="Text Placeholder 4">
            <a:extLst>
              <a:ext uri="{FF2B5EF4-FFF2-40B4-BE49-F238E27FC236}">
                <a16:creationId xmlns:a16="http://schemas.microsoft.com/office/drawing/2014/main" id="{A44A2CFA-44BD-406D-A53A-23BEEA869B95}"/>
              </a:ext>
            </a:extLst>
          </p:cNvPr>
          <p:cNvSpPr>
            <a:spLocks noGrp="1"/>
          </p:cNvSpPr>
          <p:nvPr>
            <p:ph type="body" sz="quarter" idx="136" hasCustomPrompt="1"/>
          </p:nvPr>
        </p:nvSpPr>
        <p:spPr>
          <a:xfrm>
            <a:off x="3446910" y="4935391"/>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Text Placeholder 2">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4244380" y="4216308"/>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62" name="Text Placeholder 3">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4244380" y="4523233"/>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63" name="Picture Placeholder 2">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3429394" y="4114800"/>
            <a:ext cx="726225" cy="726141"/>
          </a:xfrm>
        </p:spPr>
        <p:txBody>
          <a:bodyPr vert="horz" anchor="ctr" anchorCtr="0">
            <a:normAutofit/>
          </a:bodyPr>
          <a:lstStyle>
            <a:lvl1pPr marL="0" indent="0" algn="ctr">
              <a:buNone/>
              <a:defRPr sz="1059"/>
            </a:lvl1pPr>
          </a:lstStyle>
          <a:p>
            <a:r>
              <a:rPr lang="en-US"/>
              <a:t>Icon Placeholder</a:t>
            </a:r>
          </a:p>
        </p:txBody>
      </p:sp>
      <p:sp>
        <p:nvSpPr>
          <p:cNvPr id="93" name="Text Placeholder 4">
            <a:extLst>
              <a:ext uri="{FF2B5EF4-FFF2-40B4-BE49-F238E27FC236}">
                <a16:creationId xmlns:a16="http://schemas.microsoft.com/office/drawing/2014/main" id="{7645920B-736B-4BA9-BF86-F378A6FF297E}"/>
              </a:ext>
            </a:extLst>
          </p:cNvPr>
          <p:cNvSpPr>
            <a:spLocks noGrp="1"/>
          </p:cNvSpPr>
          <p:nvPr>
            <p:ph type="body" sz="quarter" idx="135" hasCustomPrompt="1"/>
          </p:nvPr>
        </p:nvSpPr>
        <p:spPr>
          <a:xfrm>
            <a:off x="6315773" y="4932829"/>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5" name="Text Placeholder 2">
            <a:extLst>
              <a:ext uri="{FF2B5EF4-FFF2-40B4-BE49-F238E27FC236}">
                <a16:creationId xmlns:a16="http://schemas.microsoft.com/office/drawing/2014/main" id="{E943D323-8441-2D44-87A8-64824308BDB7}"/>
              </a:ext>
            </a:extLst>
          </p:cNvPr>
          <p:cNvSpPr>
            <a:spLocks noGrp="1"/>
          </p:cNvSpPr>
          <p:nvPr>
            <p:ph type="body" sz="quarter" idx="98" hasCustomPrompt="1"/>
          </p:nvPr>
        </p:nvSpPr>
        <p:spPr>
          <a:xfrm>
            <a:off x="7133140" y="4216308"/>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72" name="Text Placeholder 3">
            <a:extLst>
              <a:ext uri="{FF2B5EF4-FFF2-40B4-BE49-F238E27FC236}">
                <a16:creationId xmlns:a16="http://schemas.microsoft.com/office/drawing/2014/main" id="{E1F6B9C6-63FE-F343-8990-E5ED7C19F895}"/>
              </a:ext>
            </a:extLst>
          </p:cNvPr>
          <p:cNvSpPr>
            <a:spLocks noGrp="1"/>
          </p:cNvSpPr>
          <p:nvPr>
            <p:ph type="body" sz="quarter" idx="99" hasCustomPrompt="1"/>
          </p:nvPr>
        </p:nvSpPr>
        <p:spPr>
          <a:xfrm>
            <a:off x="7133140" y="4523233"/>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73" name="Picture Placeholder 2">
            <a:extLst>
              <a:ext uri="{FF2B5EF4-FFF2-40B4-BE49-F238E27FC236}">
                <a16:creationId xmlns:a16="http://schemas.microsoft.com/office/drawing/2014/main" id="{BD7FE3AE-8476-364C-BA7A-73FE7EA643E2}"/>
              </a:ext>
            </a:extLst>
          </p:cNvPr>
          <p:cNvSpPr>
            <a:spLocks noGrp="1"/>
          </p:cNvSpPr>
          <p:nvPr>
            <p:ph type="pic" sz="quarter" idx="100" hasCustomPrompt="1"/>
          </p:nvPr>
        </p:nvSpPr>
        <p:spPr>
          <a:xfrm>
            <a:off x="6318154" y="4114800"/>
            <a:ext cx="726225" cy="726141"/>
          </a:xfrm>
        </p:spPr>
        <p:txBody>
          <a:bodyPr vert="horz" anchor="ctr" anchorCtr="0">
            <a:normAutofit/>
          </a:bodyPr>
          <a:lstStyle>
            <a:lvl1pPr marL="0" indent="0" algn="ctr">
              <a:buNone/>
              <a:defRPr sz="1059"/>
            </a:lvl1pPr>
          </a:lstStyle>
          <a:p>
            <a:r>
              <a:rPr lang="en-US"/>
              <a:t>Icon Placeholder</a:t>
            </a:r>
          </a:p>
        </p:txBody>
      </p:sp>
      <p:sp>
        <p:nvSpPr>
          <p:cNvPr id="109" name="Text Placeholder 4">
            <a:extLst>
              <a:ext uri="{FF2B5EF4-FFF2-40B4-BE49-F238E27FC236}">
                <a16:creationId xmlns:a16="http://schemas.microsoft.com/office/drawing/2014/main" id="{764E359C-D862-4261-8130-EB2CF3301D36}"/>
              </a:ext>
            </a:extLst>
          </p:cNvPr>
          <p:cNvSpPr>
            <a:spLocks noGrp="1"/>
          </p:cNvSpPr>
          <p:nvPr>
            <p:ph type="body" sz="quarter" idx="138" hasCustomPrompt="1"/>
          </p:nvPr>
        </p:nvSpPr>
        <p:spPr>
          <a:xfrm>
            <a:off x="9221069" y="4939864"/>
            <a:ext cx="2455007" cy="1192470"/>
          </a:xfrm>
          <a:prstGeom prst="rect">
            <a:avLst/>
          </a:prstGeom>
        </p:spPr>
        <p:txBody>
          <a:bodyPr/>
          <a:lstStyle>
            <a:lvl1pPr marL="0" marR="0" indent="0" algn="l" defTabSz="109835" rtl="0" eaLnBrk="1" fontAlgn="auto" latinLnBrk="0" hangingPunct="1">
              <a:lnSpc>
                <a:spcPct val="100000"/>
              </a:lnSpc>
              <a:spcBef>
                <a:spcPts val="0"/>
              </a:spcBef>
              <a:spcAft>
                <a:spcPts val="221"/>
              </a:spcAft>
              <a:buClrTx/>
              <a:buSzTx/>
              <a:buFontTx/>
              <a:buNone/>
              <a:tabLst/>
              <a:defRPr sz="1059"/>
            </a:lvl1pPr>
          </a:lstStyle>
          <a:p>
            <a:pPr marL="0" marR="0" lvl="0" indent="0" algn="l" defTabSz="109835"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6" name="Text Placeholder 2">
            <a:extLst>
              <a:ext uri="{FF2B5EF4-FFF2-40B4-BE49-F238E27FC236}">
                <a16:creationId xmlns:a16="http://schemas.microsoft.com/office/drawing/2014/main" id="{E432C6A6-302B-4A42-ACA5-BF255C35DCAA}"/>
              </a:ext>
            </a:extLst>
          </p:cNvPr>
          <p:cNvSpPr>
            <a:spLocks noGrp="1"/>
          </p:cNvSpPr>
          <p:nvPr>
            <p:ph type="body" sz="quarter" idx="102" hasCustomPrompt="1"/>
          </p:nvPr>
        </p:nvSpPr>
        <p:spPr>
          <a:xfrm>
            <a:off x="10038038" y="4216308"/>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412" b="1">
                <a:solidFill>
                  <a:schemeClr val="tx2"/>
                </a:solidFill>
                <a:latin typeface="Calibri" panose="020F0502020204030204" pitchFamily="34" charset="0"/>
              </a:defRPr>
            </a:lvl1pPr>
          </a:lstStyle>
          <a:p>
            <a:pPr lvl="0"/>
            <a:r>
              <a:rPr lang="en-US"/>
              <a:t>Click to add name</a:t>
            </a:r>
          </a:p>
        </p:txBody>
      </p:sp>
      <p:sp>
        <p:nvSpPr>
          <p:cNvPr id="77" name="Text Placeholder 3">
            <a:extLst>
              <a:ext uri="{FF2B5EF4-FFF2-40B4-BE49-F238E27FC236}">
                <a16:creationId xmlns:a16="http://schemas.microsoft.com/office/drawing/2014/main" id="{B82EFD76-4B5F-064B-8DC5-771E6AE60D77}"/>
              </a:ext>
            </a:extLst>
          </p:cNvPr>
          <p:cNvSpPr>
            <a:spLocks noGrp="1"/>
          </p:cNvSpPr>
          <p:nvPr>
            <p:ph type="body" sz="quarter" idx="103" hasCustomPrompt="1"/>
          </p:nvPr>
        </p:nvSpPr>
        <p:spPr>
          <a:xfrm>
            <a:off x="10038038" y="4523233"/>
            <a:ext cx="1638039" cy="298525"/>
          </a:xfrm>
          <a:prstGeom prst="rect">
            <a:avLst/>
          </a:prstGeom>
        </p:spPr>
        <p:txBody>
          <a:bodyPr lIns="0" tIns="0" rIns="0" bIns="0" anchor="t" anchorCtr="0">
            <a:noAutofit/>
          </a:bodyPr>
          <a:lstStyle>
            <a:lvl1pPr marL="0" indent="0">
              <a:lnSpc>
                <a:spcPct val="100000"/>
              </a:lnSpc>
              <a:spcBef>
                <a:spcPts val="0"/>
              </a:spcBef>
              <a:spcAft>
                <a:spcPts val="0"/>
              </a:spcAft>
              <a:buNone/>
              <a:defRPr sz="1235" b="1">
                <a:solidFill>
                  <a:schemeClr val="accent2"/>
                </a:solidFill>
                <a:latin typeface="Calibri" panose="020F0502020204030204" pitchFamily="34" charset="0"/>
              </a:defRPr>
            </a:lvl1pPr>
          </a:lstStyle>
          <a:p>
            <a:pPr lvl="0"/>
            <a:r>
              <a:rPr lang="en-US"/>
              <a:t>Click to add official title</a:t>
            </a:r>
          </a:p>
        </p:txBody>
      </p:sp>
      <p:sp>
        <p:nvSpPr>
          <p:cNvPr id="81" name="Picture Placeholder 2">
            <a:extLst>
              <a:ext uri="{FF2B5EF4-FFF2-40B4-BE49-F238E27FC236}">
                <a16:creationId xmlns:a16="http://schemas.microsoft.com/office/drawing/2014/main" id="{539A8DCE-E640-904A-9F07-DBF13377B2F7}"/>
              </a:ext>
            </a:extLst>
          </p:cNvPr>
          <p:cNvSpPr>
            <a:spLocks noGrp="1"/>
          </p:cNvSpPr>
          <p:nvPr>
            <p:ph type="pic" sz="quarter" idx="104" hasCustomPrompt="1"/>
          </p:nvPr>
        </p:nvSpPr>
        <p:spPr>
          <a:xfrm>
            <a:off x="9214983" y="4114800"/>
            <a:ext cx="726225" cy="726141"/>
          </a:xfrm>
        </p:spPr>
        <p:txBody>
          <a:bodyPr vert="horz" anchor="ctr" anchorCtr="0">
            <a:normAutofit/>
          </a:bodyPr>
          <a:lstStyle>
            <a:lvl1pPr marL="0" indent="0" algn="ctr">
              <a:buNone/>
              <a:defRPr sz="1059"/>
            </a:lvl1pPr>
          </a:lstStyle>
          <a:p>
            <a:r>
              <a:rPr lang="en-US"/>
              <a:t>Icon Placeholder</a:t>
            </a:r>
          </a:p>
        </p:txBody>
      </p:sp>
      <p:pic>
        <p:nvPicPr>
          <p:cNvPr id="69" name="Picture 68">
            <a:extLst>
              <a:ext uri="{FF2B5EF4-FFF2-40B4-BE49-F238E27FC236}">
                <a16:creationId xmlns:a16="http://schemas.microsoft.com/office/drawing/2014/main" id="{E234C279-59B4-7D4E-A0B4-B51A7F3F2D67}"/>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8019" y="1729070"/>
            <a:ext cx="548703" cy="58478"/>
          </a:xfrm>
          <a:prstGeom prst="rect">
            <a:avLst/>
          </a:prstGeom>
          <a:solidFill>
            <a:srgbClr val="E1523D"/>
          </a:solidFill>
        </p:spPr>
      </p:pic>
      <p:pic>
        <p:nvPicPr>
          <p:cNvPr id="71" name="Picture 70">
            <a:extLst>
              <a:ext uri="{FF2B5EF4-FFF2-40B4-BE49-F238E27FC236}">
                <a16:creationId xmlns:a16="http://schemas.microsoft.com/office/drawing/2014/main" id="{983A7DD0-DE54-9643-AFB3-4878432161EF}"/>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4244379" y="1729070"/>
            <a:ext cx="548703" cy="58478"/>
          </a:xfrm>
          <a:prstGeom prst="rect">
            <a:avLst/>
          </a:prstGeom>
          <a:solidFill>
            <a:srgbClr val="E1523D"/>
          </a:solidFill>
        </p:spPr>
      </p:pic>
      <p:pic>
        <p:nvPicPr>
          <p:cNvPr id="85" name="Picture 84">
            <a:extLst>
              <a:ext uri="{FF2B5EF4-FFF2-40B4-BE49-F238E27FC236}">
                <a16:creationId xmlns:a16="http://schemas.microsoft.com/office/drawing/2014/main" id="{A767DB48-5775-EE48-9A5F-A3348302348E}"/>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038038" y="1729070"/>
            <a:ext cx="548703" cy="58478"/>
          </a:xfrm>
          <a:prstGeom prst="rect">
            <a:avLst/>
          </a:prstGeom>
          <a:solidFill>
            <a:srgbClr val="E1523D"/>
          </a:solidFill>
        </p:spPr>
      </p:pic>
      <p:pic>
        <p:nvPicPr>
          <p:cNvPr id="86" name="Picture 85">
            <a:extLst>
              <a:ext uri="{FF2B5EF4-FFF2-40B4-BE49-F238E27FC236}">
                <a16:creationId xmlns:a16="http://schemas.microsoft.com/office/drawing/2014/main" id="{DA2E5932-892C-134B-B794-2AEDD7A17FFA}"/>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336143" y="4104308"/>
            <a:ext cx="548703" cy="58478"/>
          </a:xfrm>
          <a:prstGeom prst="rect">
            <a:avLst/>
          </a:prstGeom>
          <a:solidFill>
            <a:srgbClr val="E1523D"/>
          </a:solidFill>
        </p:spPr>
      </p:pic>
      <p:pic>
        <p:nvPicPr>
          <p:cNvPr id="88" name="Picture 87">
            <a:extLst>
              <a:ext uri="{FF2B5EF4-FFF2-40B4-BE49-F238E27FC236}">
                <a16:creationId xmlns:a16="http://schemas.microsoft.com/office/drawing/2014/main" id="{70293D6D-6A60-554B-AB3B-795208072D4F}"/>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4244379" y="4105267"/>
            <a:ext cx="548703" cy="58478"/>
          </a:xfrm>
          <a:prstGeom prst="rect">
            <a:avLst/>
          </a:prstGeom>
          <a:solidFill>
            <a:srgbClr val="E1523D"/>
          </a:solidFill>
        </p:spPr>
      </p:pic>
      <p:pic>
        <p:nvPicPr>
          <p:cNvPr id="89" name="Picture 88">
            <a:extLst>
              <a:ext uri="{FF2B5EF4-FFF2-40B4-BE49-F238E27FC236}">
                <a16:creationId xmlns:a16="http://schemas.microsoft.com/office/drawing/2014/main" id="{A024D011-E38B-1F42-909F-0002817B2B8F}"/>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038038" y="4090596"/>
            <a:ext cx="548703" cy="58067"/>
          </a:xfrm>
          <a:prstGeom prst="rect">
            <a:avLst/>
          </a:prstGeom>
          <a:solidFill>
            <a:srgbClr val="E1523D"/>
          </a:solidFill>
        </p:spPr>
      </p:pic>
      <p:pic>
        <p:nvPicPr>
          <p:cNvPr id="90" name="Picture 89">
            <a:extLst>
              <a:ext uri="{FF2B5EF4-FFF2-40B4-BE49-F238E27FC236}">
                <a16:creationId xmlns:a16="http://schemas.microsoft.com/office/drawing/2014/main" id="{9FECF5F3-9C92-FE42-AAE8-88D324BC899C}"/>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133139" y="1729070"/>
            <a:ext cx="548703" cy="58478"/>
          </a:xfrm>
          <a:prstGeom prst="rect">
            <a:avLst/>
          </a:prstGeom>
          <a:solidFill>
            <a:srgbClr val="E1523D"/>
          </a:solidFill>
        </p:spPr>
      </p:pic>
      <p:pic>
        <p:nvPicPr>
          <p:cNvPr id="91" name="Picture 90">
            <a:extLst>
              <a:ext uri="{FF2B5EF4-FFF2-40B4-BE49-F238E27FC236}">
                <a16:creationId xmlns:a16="http://schemas.microsoft.com/office/drawing/2014/main" id="{2C8BCF6D-D67D-AA40-923D-866A380961F0}"/>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133139" y="4090596"/>
            <a:ext cx="548703" cy="58067"/>
          </a:xfrm>
          <a:prstGeom prst="rect">
            <a:avLst/>
          </a:prstGeom>
          <a:solidFill>
            <a:srgbClr val="E1523D"/>
          </a:solidFill>
        </p:spPr>
      </p:pic>
      <p:sp>
        <p:nvSpPr>
          <p:cNvPr id="53" name="Slide Number Placeholder 7">
            <a:extLst>
              <a:ext uri="{FF2B5EF4-FFF2-40B4-BE49-F238E27FC236}">
                <a16:creationId xmlns:a16="http://schemas.microsoft.com/office/drawing/2014/main" id="{4FE1B290-B272-4E46-9080-3A95D9A7DC29}"/>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54" name="Footer Placeholder 2">
            <a:extLst>
              <a:ext uri="{FF2B5EF4-FFF2-40B4-BE49-F238E27FC236}">
                <a16:creationId xmlns:a16="http://schemas.microsoft.com/office/drawing/2014/main" id="{5C5E93D7-014F-E340-8152-469CF39D210F}"/>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14422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7F1B-DEB3-4D99-87AA-8479AF0EFF7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92CA413-70B5-409A-A923-7A2A0F653949}"/>
              </a:ext>
            </a:extLst>
          </p:cNvPr>
          <p:cNvSpPr>
            <a:spLocks noGrp="1"/>
          </p:cNvSpPr>
          <p:nvPr>
            <p:ph type="sldNum" sz="quarter" idx="12"/>
          </p:nvPr>
        </p:nvSpPr>
        <p:spPr/>
        <p:txBody>
          <a:bodyPr/>
          <a:lstStyle/>
          <a:p>
            <a:fld id="{3A1C27AB-30BC-43E5-8C96-89A23EFEC595}" type="slidenum">
              <a:rPr lang="en-US" smtClean="0"/>
              <a:t>‹#›</a:t>
            </a:fld>
            <a:endParaRPr lang="en-US"/>
          </a:p>
        </p:txBody>
      </p:sp>
    </p:spTree>
    <p:extLst>
      <p:ext uri="{BB962C8B-B14F-4D97-AF65-F5344CB8AC3E}">
        <p14:creationId xmlns:p14="http://schemas.microsoft.com/office/powerpoint/2010/main" val="21114572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mple Case Study">
    <p:spTree>
      <p:nvGrpSpPr>
        <p:cNvPr id="1" name=""/>
        <p:cNvGrpSpPr/>
        <p:nvPr/>
      </p:nvGrpSpPr>
      <p:grpSpPr>
        <a:xfrm>
          <a:off x="0" y="0"/>
          <a:ext cx="0" cy="0"/>
          <a:chOff x="0" y="0"/>
          <a:chExt cx="0" cy="0"/>
        </a:xfrm>
      </p:grpSpPr>
      <p:sp>
        <p:nvSpPr>
          <p:cNvPr id="21" name="Rectangle 3">
            <a:extLst>
              <a:ext uri="{FF2B5EF4-FFF2-40B4-BE49-F238E27FC236}">
                <a16:creationId xmlns:a16="http://schemas.microsoft.com/office/drawing/2014/main" id="{C4742913-2567-442E-A097-F0E464D38E06}"/>
              </a:ext>
            </a:extLst>
          </p:cNvPr>
          <p:cNvSpPr>
            <a:spLocks/>
          </p:cNvSpPr>
          <p:nvPr userDrawn="1"/>
        </p:nvSpPr>
        <p:spPr>
          <a:xfrm>
            <a:off x="8150422" y="4373410"/>
            <a:ext cx="3631123" cy="1879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22" name="Rectangle 3">
            <a:extLst>
              <a:ext uri="{FF2B5EF4-FFF2-40B4-BE49-F238E27FC236}">
                <a16:creationId xmlns:a16="http://schemas.microsoft.com/office/drawing/2014/main" id="{EA4DD9D4-F4C3-4512-918A-F583046F01EF}"/>
              </a:ext>
            </a:extLst>
          </p:cNvPr>
          <p:cNvSpPr>
            <a:spLocks/>
          </p:cNvSpPr>
          <p:nvPr userDrawn="1"/>
        </p:nvSpPr>
        <p:spPr>
          <a:xfrm>
            <a:off x="8152182" y="2907412"/>
            <a:ext cx="3631123" cy="146035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23" name="Rectangle 3">
            <a:extLst>
              <a:ext uri="{FF2B5EF4-FFF2-40B4-BE49-F238E27FC236}">
                <a16:creationId xmlns:a16="http://schemas.microsoft.com/office/drawing/2014/main" id="{6A6E50D9-E3D5-4384-A714-EDA0C58FB431}"/>
              </a:ext>
            </a:extLst>
          </p:cNvPr>
          <p:cNvSpPr>
            <a:spLocks/>
          </p:cNvSpPr>
          <p:nvPr userDrawn="1"/>
        </p:nvSpPr>
        <p:spPr>
          <a:xfrm>
            <a:off x="8150422" y="1613647"/>
            <a:ext cx="3631123" cy="129091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0137" tIns="40069" rIns="80137" bIns="40069" rtlCol="0" anchor="ctr">
            <a:noAutofit/>
          </a:bodyPr>
          <a:lstStyle/>
          <a:p>
            <a:pPr algn="ctr"/>
            <a:endParaRPr lang="en-US" sz="912">
              <a:latin typeface="Calibri" panose="020F0502020204030204" pitchFamily="34" charset="0"/>
            </a:endParaRPr>
          </a:p>
        </p:txBody>
      </p:sp>
      <p:sp>
        <p:nvSpPr>
          <p:cNvPr id="3" name="TextBox 2">
            <a:extLst>
              <a:ext uri="{FF2B5EF4-FFF2-40B4-BE49-F238E27FC236}">
                <a16:creationId xmlns:a16="http://schemas.microsoft.com/office/drawing/2014/main" id="{9EEF933C-1EC3-4525-B5C3-CAE3A1CCDEA4}"/>
              </a:ext>
            </a:extLst>
          </p:cNvPr>
          <p:cNvSpPr txBox="1"/>
          <p:nvPr userDrawn="1"/>
        </p:nvSpPr>
        <p:spPr>
          <a:xfrm>
            <a:off x="4260518" y="1331259"/>
            <a:ext cx="3498157" cy="282385"/>
          </a:xfrm>
          <a:prstGeom prst="rect">
            <a:avLst/>
          </a:prstGeom>
          <a:noFill/>
        </p:spPr>
        <p:txBody>
          <a:bodyPr wrap="square" rtlCol="0">
            <a:spAutoFit/>
          </a:bodyPr>
          <a:lstStyle/>
          <a:p>
            <a:r>
              <a:rPr lang="en-US" sz="1235" b="1">
                <a:solidFill>
                  <a:schemeClr val="accent1"/>
                </a:solidFill>
                <a:latin typeface="Calibri" panose="020F0502020204030204" pitchFamily="34" charset="0"/>
                <a:cs typeface="Calibri" panose="020F0502020204030204" pitchFamily="34" charset="0"/>
              </a:rPr>
              <a:t>OUR ROLE:</a:t>
            </a:r>
          </a:p>
        </p:txBody>
      </p:sp>
      <p:sp>
        <p:nvSpPr>
          <p:cNvPr id="27" name="TextBox 26">
            <a:extLst>
              <a:ext uri="{FF2B5EF4-FFF2-40B4-BE49-F238E27FC236}">
                <a16:creationId xmlns:a16="http://schemas.microsoft.com/office/drawing/2014/main" id="{C3A0967A-A566-4E9A-9966-33D11443D285}"/>
              </a:ext>
            </a:extLst>
          </p:cNvPr>
          <p:cNvSpPr txBox="1"/>
          <p:nvPr userDrawn="1"/>
        </p:nvSpPr>
        <p:spPr>
          <a:xfrm>
            <a:off x="367077" y="3242027"/>
            <a:ext cx="3498157" cy="282385"/>
          </a:xfrm>
          <a:prstGeom prst="rect">
            <a:avLst/>
          </a:prstGeom>
          <a:noFill/>
        </p:spPr>
        <p:txBody>
          <a:bodyPr wrap="square" rtlCol="0">
            <a:spAutoFit/>
          </a:bodyPr>
          <a:lstStyle/>
          <a:p>
            <a:r>
              <a:rPr lang="en-US" sz="1235" b="1">
                <a:solidFill>
                  <a:schemeClr val="accent1"/>
                </a:solidFill>
                <a:latin typeface="Calibri" panose="020F0502020204030204" pitchFamily="34" charset="0"/>
                <a:cs typeface="Calibri" panose="020F0502020204030204" pitchFamily="34" charset="0"/>
              </a:rPr>
              <a:t>SITUATION:</a:t>
            </a:r>
          </a:p>
        </p:txBody>
      </p:sp>
      <p:sp>
        <p:nvSpPr>
          <p:cNvPr id="54" name="TextBox 53">
            <a:extLst>
              <a:ext uri="{FF2B5EF4-FFF2-40B4-BE49-F238E27FC236}">
                <a16:creationId xmlns:a16="http://schemas.microsoft.com/office/drawing/2014/main" id="{5FEBBBF7-0081-4B05-973A-B5ABBA673E00}"/>
              </a:ext>
            </a:extLst>
          </p:cNvPr>
          <p:cNvSpPr txBox="1"/>
          <p:nvPr userDrawn="1"/>
        </p:nvSpPr>
        <p:spPr>
          <a:xfrm>
            <a:off x="8008156" y="1320881"/>
            <a:ext cx="3498157" cy="282385"/>
          </a:xfrm>
          <a:prstGeom prst="rect">
            <a:avLst/>
          </a:prstGeom>
          <a:noFill/>
        </p:spPr>
        <p:txBody>
          <a:bodyPr wrap="square" rtlCol="0">
            <a:spAutoFit/>
          </a:bodyPr>
          <a:lstStyle/>
          <a:p>
            <a:r>
              <a:rPr lang="en-US" sz="1235" b="1">
                <a:solidFill>
                  <a:schemeClr val="accent1"/>
                </a:solidFill>
                <a:latin typeface="Calibri" panose="020F0502020204030204" pitchFamily="34" charset="0"/>
                <a:cs typeface="Calibri" panose="020F0502020204030204" pitchFamily="34" charset="0"/>
              </a:rPr>
              <a:t>OUR IMPACT:</a:t>
            </a:r>
          </a:p>
        </p:txBody>
      </p:sp>
      <p:sp>
        <p:nvSpPr>
          <p:cNvPr id="2" name="TextBox 1">
            <a:extLst>
              <a:ext uri="{FF2B5EF4-FFF2-40B4-BE49-F238E27FC236}">
                <a16:creationId xmlns:a16="http://schemas.microsoft.com/office/drawing/2014/main" id="{39AD4935-57CF-4BE8-8032-595D5A1FA71C}"/>
              </a:ext>
            </a:extLst>
          </p:cNvPr>
          <p:cNvSpPr txBox="1"/>
          <p:nvPr userDrawn="1"/>
        </p:nvSpPr>
        <p:spPr>
          <a:xfrm>
            <a:off x="403458" y="914001"/>
            <a:ext cx="11084699" cy="325923"/>
          </a:xfrm>
          <a:prstGeom prst="rect">
            <a:avLst/>
          </a:prstGeom>
          <a:noFill/>
        </p:spPr>
        <p:txBody>
          <a:bodyPr wrap="square" lIns="0" tIns="0" rIns="0" bIns="0" rtlCol="0" anchor="b" anchorCtr="0">
            <a:spAutoFit/>
          </a:bodyPr>
          <a:lstStyle/>
          <a:p>
            <a:r>
              <a:rPr kumimoji="0" lang="en-US" sz="2118" b="0" i="0" u="none" strike="noStrike" kern="1200" cap="none" spc="0" normalizeH="0" baseline="0" noProof="0">
                <a:ln>
                  <a:noFill/>
                </a:ln>
                <a:solidFill>
                  <a:srgbClr val="0067B1"/>
                </a:solidFill>
                <a:effectLst/>
                <a:uLnTx/>
                <a:uFillTx/>
                <a:latin typeface="Calibri" panose="020F0502020204030204" pitchFamily="34" charset="0"/>
                <a:ea typeface="+mj-ea"/>
              </a:rPr>
              <a:t>Madoff Money: Lost &amp; Found </a:t>
            </a:r>
            <a:endParaRPr lang="en-US" sz="1588"/>
          </a:p>
        </p:txBody>
      </p:sp>
      <p:sp>
        <p:nvSpPr>
          <p:cNvPr id="4" name="TextBox 3">
            <a:extLst>
              <a:ext uri="{FF2B5EF4-FFF2-40B4-BE49-F238E27FC236}">
                <a16:creationId xmlns:a16="http://schemas.microsoft.com/office/drawing/2014/main" id="{86D5BF97-B64C-414A-AA68-0015469B2547}"/>
              </a:ext>
            </a:extLst>
          </p:cNvPr>
          <p:cNvSpPr txBox="1"/>
          <p:nvPr userDrawn="1"/>
        </p:nvSpPr>
        <p:spPr>
          <a:xfrm>
            <a:off x="447793" y="1613647"/>
            <a:ext cx="3492913" cy="1303818"/>
          </a:xfrm>
          <a:prstGeom prst="rect">
            <a:avLst/>
          </a:prstGeom>
          <a:noFill/>
        </p:spPr>
        <p:txBody>
          <a:bodyPr wrap="square" lIns="0" tIns="0" rIns="0" bIns="0"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lang="en-US" sz="1412" b="1">
                <a:solidFill>
                  <a:srgbClr val="0066B0"/>
                </a:solidFill>
              </a:rPr>
              <a:t>In the world’s largest and best-known</a:t>
            </a:r>
            <a:br>
              <a:rPr lang="en-US" sz="1412" b="1">
                <a:solidFill>
                  <a:srgbClr val="0066B0"/>
                </a:solidFill>
              </a:rPr>
            </a:br>
            <a:r>
              <a:rPr lang="en-US" sz="1412" b="1">
                <a:solidFill>
                  <a:srgbClr val="0066B0"/>
                </a:solidFill>
              </a:rPr>
              <a:t> Ponzi scheme, FTI Consulting has </a:t>
            </a:r>
            <a:br>
              <a:rPr lang="en-US" sz="1412" b="1">
                <a:solidFill>
                  <a:srgbClr val="0066B0"/>
                </a:solidFill>
              </a:rPr>
            </a:br>
            <a:r>
              <a:rPr lang="en-US" sz="1412" b="1">
                <a:solidFill>
                  <a:srgbClr val="0066B0"/>
                </a:solidFill>
              </a:rPr>
              <a:t>“followed the cash” and helped recover over 80% of the amount lost </a:t>
            </a:r>
            <a:br>
              <a:rPr lang="en-US" sz="1412" b="1">
                <a:solidFill>
                  <a:srgbClr val="0066B0"/>
                </a:solidFill>
              </a:rPr>
            </a:br>
            <a:r>
              <a:rPr lang="en-US" sz="1412" b="1">
                <a:solidFill>
                  <a:srgbClr val="0066B0"/>
                </a:solidFill>
              </a:rPr>
              <a:t>by investors.</a:t>
            </a:r>
          </a:p>
          <a:p>
            <a:endParaRPr lang="en-US" sz="1412" b="1">
              <a:solidFill>
                <a:srgbClr val="0066B0"/>
              </a:solidFill>
            </a:endParaRPr>
          </a:p>
        </p:txBody>
      </p:sp>
      <p:sp>
        <p:nvSpPr>
          <p:cNvPr id="26" name="TextBox 25">
            <a:extLst>
              <a:ext uri="{FF2B5EF4-FFF2-40B4-BE49-F238E27FC236}">
                <a16:creationId xmlns:a16="http://schemas.microsoft.com/office/drawing/2014/main" id="{44A649AE-2559-493C-AEA7-A3B8821BB69D}"/>
              </a:ext>
            </a:extLst>
          </p:cNvPr>
          <p:cNvSpPr txBox="1"/>
          <p:nvPr userDrawn="1"/>
        </p:nvSpPr>
        <p:spPr>
          <a:xfrm>
            <a:off x="456662" y="3550963"/>
            <a:ext cx="3492913" cy="1900520"/>
          </a:xfrm>
          <a:prstGeom prst="rect">
            <a:avLst/>
          </a:prstGeom>
          <a:noFill/>
        </p:spPr>
        <p:txBody>
          <a:bodyPr wrap="square" lIns="0" tIns="0" rIns="0" bIns="0" rtlCol="0">
            <a:spAutoFit/>
          </a:bodyPr>
          <a:lstStyle/>
          <a:p>
            <a:r>
              <a:rPr lang="en-US" sz="1235"/>
              <a:t>In December 2008, Bernie Madoff admitted that the Investment Advisory business within his firm was a Ponzi scheme, setting off his arrest and a chain reaction of events throughout the financial services world and philanthropic communities.</a:t>
            </a:r>
            <a:br>
              <a:rPr lang="en-US" sz="1235"/>
            </a:br>
            <a:endParaRPr lang="en-US" sz="1235"/>
          </a:p>
          <a:p>
            <a:r>
              <a:rPr lang="en-US" sz="1235"/>
              <a:t>A Trustee under the Securities Investor Protection Act was appointed to liquidate Madoff’s firm and to recover the proceeds from his Ponzi Scheme.</a:t>
            </a:r>
          </a:p>
          <a:p>
            <a:endParaRPr lang="en-US" sz="1235" b="1">
              <a:solidFill>
                <a:srgbClr val="0066B0"/>
              </a:solidFill>
            </a:endParaRPr>
          </a:p>
        </p:txBody>
      </p:sp>
      <p:sp>
        <p:nvSpPr>
          <p:cNvPr id="28" name="TextBox 27">
            <a:extLst>
              <a:ext uri="{FF2B5EF4-FFF2-40B4-BE49-F238E27FC236}">
                <a16:creationId xmlns:a16="http://schemas.microsoft.com/office/drawing/2014/main" id="{B1ECC319-6BA0-42A8-81CF-7363411389C7}"/>
              </a:ext>
            </a:extLst>
          </p:cNvPr>
          <p:cNvSpPr txBox="1"/>
          <p:nvPr userDrawn="1"/>
        </p:nvSpPr>
        <p:spPr>
          <a:xfrm>
            <a:off x="4260518" y="1605579"/>
            <a:ext cx="3492913" cy="4905189"/>
          </a:xfrm>
          <a:prstGeom prst="rect">
            <a:avLst/>
          </a:prstGeom>
          <a:noFill/>
        </p:spPr>
        <p:txBody>
          <a:bodyPr wrap="square" lIns="0" tIns="0" rIns="0" bIns="0" rtlCol="0">
            <a:spAutoFit/>
          </a:bodyPr>
          <a:lstStyle/>
          <a:p>
            <a:pPr marL="161373" marR="0" lvl="1" indent="-161373" algn="l" defTabSz="112961" rtl="0" eaLnBrk="1" fontAlgn="auto" latinLnBrk="0" hangingPunct="1">
              <a:lnSpc>
                <a:spcPct val="100000"/>
              </a:lnSpc>
              <a:spcBef>
                <a:spcPts val="0"/>
              </a:spcBef>
              <a:spcAft>
                <a:spcPts val="397"/>
              </a:spcAft>
              <a:buSzPct val="66000"/>
              <a:buBlip>
                <a:blip r:embed="rId4"/>
              </a:buBlip>
            </a:pPr>
            <a:r>
              <a:rPr lang="en-US" sz="1235"/>
              <a:t>FTI Consulting was engaged by Irving Picard, the Trustee, and </a:t>
            </a:r>
            <a:r>
              <a:rPr lang="en-US" sz="1235" err="1"/>
              <a:t>BakerHostetler</a:t>
            </a:r>
            <a:r>
              <a:rPr lang="en-US" sz="1235"/>
              <a:t>, the Trustee’s counsel, to investigate the financial affairs, identify and analyze the massive amounts of financial documents and data, and provide forensic accounting analysis and expert testimony to help the Trustee recover the stolen funds.</a:t>
            </a:r>
            <a:br>
              <a:rPr lang="en-US" sz="1235"/>
            </a:br>
            <a:endParaRPr lang="en-US" sz="1235"/>
          </a:p>
          <a:p>
            <a:pPr marL="161373" marR="0" lvl="1" indent="-161373" algn="l" defTabSz="112961" rtl="0" eaLnBrk="1" fontAlgn="auto" latinLnBrk="0" hangingPunct="1">
              <a:lnSpc>
                <a:spcPct val="100000"/>
              </a:lnSpc>
              <a:spcBef>
                <a:spcPts val="0"/>
              </a:spcBef>
              <a:spcAft>
                <a:spcPts val="397"/>
              </a:spcAft>
              <a:buSzPct val="66000"/>
              <a:buBlip>
                <a:blip r:embed="rId4"/>
              </a:buBlip>
            </a:pPr>
            <a:r>
              <a:rPr lang="en-US" sz="1235" b="0" i="0">
                <a:solidFill>
                  <a:schemeClr val="dk1"/>
                </a:solidFill>
                <a:latin typeface="Calibri" panose="020F0502020204030204" pitchFamily="34" charset="0"/>
              </a:rPr>
              <a:t>FTI Consulting assembled a team from across the globe representing a cross-section of disciplines, including forensic accounting, data and analytics, global investigations, econometrics analysis, real estate advisory, valuation and solvency services, trial support and e-discovery expertise.</a:t>
            </a:r>
            <a:br>
              <a:rPr lang="en-US" sz="1235" b="0" i="0">
                <a:solidFill>
                  <a:schemeClr val="dk1"/>
                </a:solidFill>
                <a:latin typeface="Calibri" panose="020F0502020204030204" pitchFamily="34" charset="0"/>
              </a:rPr>
            </a:br>
            <a:endParaRPr lang="en-US" sz="1235" b="0" i="0">
              <a:solidFill>
                <a:schemeClr val="dk1"/>
              </a:solidFill>
              <a:latin typeface="Calibri" panose="020F0502020204030204" pitchFamily="34" charset="0"/>
            </a:endParaRPr>
          </a:p>
          <a:p>
            <a:pPr marL="161373" marR="0" lvl="1" indent="-161373" algn="l" defTabSz="112961" rtl="0" eaLnBrk="1" fontAlgn="auto" latinLnBrk="0" hangingPunct="1">
              <a:lnSpc>
                <a:spcPct val="100000"/>
              </a:lnSpc>
              <a:spcBef>
                <a:spcPts val="0"/>
              </a:spcBef>
              <a:spcAft>
                <a:spcPts val="397"/>
              </a:spcAft>
              <a:buSzPct val="66000"/>
              <a:buBlip>
                <a:blip r:embed="rId4"/>
              </a:buBlip>
            </a:pPr>
            <a:r>
              <a:rPr lang="en-US" sz="1235" b="0" i="0">
                <a:solidFill>
                  <a:schemeClr val="dk1"/>
                </a:solidFill>
                <a:latin typeface="Calibri" panose="020F0502020204030204" pitchFamily="34" charset="0"/>
              </a:rPr>
              <a:t>FTI Consulting investigated the Ponzi scheme, reconstructed books and records dating back to the late 1970s, determined the amounts deposited and withdrawn from thousands of customer accounts, researched the backgrounds of account holders, assisted in the discovery and management of evidence and supported the Trustee by identifying other indications of fraud relevant to recovery initiatives being pursued.</a:t>
            </a:r>
          </a:p>
          <a:p>
            <a:endParaRPr lang="en-US" sz="1235"/>
          </a:p>
        </p:txBody>
      </p:sp>
      <p:sp>
        <p:nvSpPr>
          <p:cNvPr id="32" name="TextBox 31">
            <a:extLst>
              <a:ext uri="{FF2B5EF4-FFF2-40B4-BE49-F238E27FC236}">
                <a16:creationId xmlns:a16="http://schemas.microsoft.com/office/drawing/2014/main" id="{F7DD2351-E9BD-4018-A5D7-63B5E6A6F5DA}"/>
              </a:ext>
            </a:extLst>
          </p:cNvPr>
          <p:cNvSpPr txBox="1"/>
          <p:nvPr userDrawn="1"/>
        </p:nvSpPr>
        <p:spPr>
          <a:xfrm>
            <a:off x="9093945" y="4719917"/>
            <a:ext cx="2486632" cy="1520416"/>
          </a:xfrm>
          <a:prstGeom prst="rect">
            <a:avLst/>
          </a:prstGeom>
          <a:noFill/>
        </p:spPr>
        <p:txBody>
          <a:bodyPr wrap="square" lIns="0" tIns="0" rIns="0" bIns="0" rtlCol="0">
            <a:spAutoFit/>
          </a:bodyPr>
          <a:lstStyle/>
          <a:p>
            <a:r>
              <a:rPr lang="en-US" sz="1235"/>
              <a:t>SIPC President Stephen Harbeck acknowledged the critical role played by FTI Consulting in the recovery efforts, stating “I think the impetus for the recovery has been the great forensic work that has been done starting from the blank slate.”</a:t>
            </a:r>
          </a:p>
          <a:p>
            <a:endParaRPr lang="en-US" sz="1235" b="1">
              <a:solidFill>
                <a:srgbClr val="0066B0"/>
              </a:solidFill>
            </a:endParaRPr>
          </a:p>
        </p:txBody>
      </p:sp>
      <p:sp>
        <p:nvSpPr>
          <p:cNvPr id="33" name="TextBox 32">
            <a:extLst>
              <a:ext uri="{FF2B5EF4-FFF2-40B4-BE49-F238E27FC236}">
                <a16:creationId xmlns:a16="http://schemas.microsoft.com/office/drawing/2014/main" id="{F573A82D-9A84-40AB-82C5-5B845D3E26E5}"/>
              </a:ext>
            </a:extLst>
          </p:cNvPr>
          <p:cNvSpPr txBox="1"/>
          <p:nvPr userDrawn="1"/>
        </p:nvSpPr>
        <p:spPr>
          <a:xfrm>
            <a:off x="9093946" y="3259568"/>
            <a:ext cx="2486631" cy="950260"/>
          </a:xfrm>
          <a:prstGeom prst="rect">
            <a:avLst/>
          </a:prstGeom>
          <a:noFill/>
        </p:spPr>
        <p:txBody>
          <a:bodyPr wrap="square" lIns="0" tIns="0" rIns="0" bIns="0" rtlCol="0">
            <a:spAutoFit/>
          </a:bodyPr>
          <a:lstStyle/>
          <a:p>
            <a:r>
              <a:rPr lang="en-US" sz="1235"/>
              <a:t>This amount exceeds recovery in any other Ponzi scheme and dwarfs the initial expectations for recovery of “pennies on the dollar.”</a:t>
            </a:r>
          </a:p>
          <a:p>
            <a:endParaRPr lang="en-US" sz="1235" b="1">
              <a:solidFill>
                <a:srgbClr val="0066B0"/>
              </a:solidFill>
            </a:endParaRPr>
          </a:p>
        </p:txBody>
      </p:sp>
      <p:sp>
        <p:nvSpPr>
          <p:cNvPr id="36" name="TextBox 35">
            <a:extLst>
              <a:ext uri="{FF2B5EF4-FFF2-40B4-BE49-F238E27FC236}">
                <a16:creationId xmlns:a16="http://schemas.microsoft.com/office/drawing/2014/main" id="{A971C33A-B20F-4DF6-B726-5294C344C801}"/>
              </a:ext>
            </a:extLst>
          </p:cNvPr>
          <p:cNvSpPr txBox="1"/>
          <p:nvPr userDrawn="1"/>
        </p:nvSpPr>
        <p:spPr>
          <a:xfrm>
            <a:off x="9093946" y="1960581"/>
            <a:ext cx="2412367" cy="950260"/>
          </a:xfrm>
          <a:prstGeom prst="rect">
            <a:avLst/>
          </a:prstGeom>
          <a:noFill/>
        </p:spPr>
        <p:txBody>
          <a:bodyPr wrap="square" lIns="0" tIns="0" rIns="0" bIns="0" rtlCol="0">
            <a:spAutoFit/>
          </a:bodyPr>
          <a:lstStyle/>
          <a:p>
            <a:r>
              <a:rPr lang="en-US" sz="1235"/>
              <a:t>Work to date from FTI Consulting has contributed to the recovery of $14.3 billion – over 80% of  the principle lost by investors. </a:t>
            </a:r>
          </a:p>
          <a:p>
            <a:endParaRPr lang="en-US" sz="1235" b="1">
              <a:solidFill>
                <a:srgbClr val="0066B0"/>
              </a:solidFill>
            </a:endParaRPr>
          </a:p>
        </p:txBody>
      </p:sp>
      <p:pic>
        <p:nvPicPr>
          <p:cNvPr id="24" name="Picture 23">
            <a:extLst>
              <a:ext uri="{FF2B5EF4-FFF2-40B4-BE49-F238E27FC236}">
                <a16:creationId xmlns:a16="http://schemas.microsoft.com/office/drawing/2014/main" id="{67FE02C5-B4E2-4449-8163-331E78A1A3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80632" y="1814435"/>
            <a:ext cx="476081" cy="73997"/>
          </a:xfrm>
          <a:prstGeom prst="rect">
            <a:avLst/>
          </a:prstGeom>
        </p:spPr>
      </p:pic>
      <p:pic>
        <p:nvPicPr>
          <p:cNvPr id="29" name="Picture 28">
            <a:extLst>
              <a:ext uri="{FF2B5EF4-FFF2-40B4-BE49-F238E27FC236}">
                <a16:creationId xmlns:a16="http://schemas.microsoft.com/office/drawing/2014/main" id="{7F28D01B-8FEA-44E9-B408-1C753A56D9A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72563" y="3102944"/>
            <a:ext cx="476081" cy="73997"/>
          </a:xfrm>
          <a:prstGeom prst="rect">
            <a:avLst/>
          </a:prstGeom>
        </p:spPr>
      </p:pic>
      <p:pic>
        <p:nvPicPr>
          <p:cNvPr id="30" name="Picture 29">
            <a:extLst>
              <a:ext uri="{FF2B5EF4-FFF2-40B4-BE49-F238E27FC236}">
                <a16:creationId xmlns:a16="http://schemas.microsoft.com/office/drawing/2014/main" id="{A01862B8-4E8F-4FC6-807D-38D36351D29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89269" y="4570837"/>
            <a:ext cx="476081" cy="73997"/>
          </a:xfrm>
          <a:prstGeom prst="rect">
            <a:avLst/>
          </a:prstGeom>
        </p:spPr>
      </p:pic>
      <p:pic>
        <p:nvPicPr>
          <p:cNvPr id="37" name="Graphic 36" descr="Research">
            <a:extLst>
              <a:ext uri="{FF2B5EF4-FFF2-40B4-BE49-F238E27FC236}">
                <a16:creationId xmlns:a16="http://schemas.microsoft.com/office/drawing/2014/main" id="{830C9D5E-AE89-434D-9E2C-0B07CB7DB5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3818" y="1750004"/>
            <a:ext cx="668453" cy="668376"/>
          </a:xfrm>
          <a:prstGeom prst="rect">
            <a:avLst/>
          </a:prstGeom>
        </p:spPr>
      </p:pic>
      <p:pic>
        <p:nvPicPr>
          <p:cNvPr id="38" name="Picture Placeholder 11" descr="Statistics">
            <a:extLst>
              <a:ext uri="{FF2B5EF4-FFF2-40B4-BE49-F238E27FC236}">
                <a16:creationId xmlns:a16="http://schemas.microsoft.com/office/drawing/2014/main" id="{B03A650C-4BE9-4793-98F4-615B549A1FF6}"/>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a:fillRect/>
          </a:stretch>
        </p:blipFill>
        <p:spPr>
          <a:xfrm>
            <a:off x="8343818" y="3031220"/>
            <a:ext cx="668453" cy="668376"/>
          </a:xfrm>
          <a:prstGeom prst="rect">
            <a:avLst/>
          </a:prstGeom>
        </p:spPr>
      </p:pic>
      <p:pic>
        <p:nvPicPr>
          <p:cNvPr id="39" name="Picture Placeholder 15" descr="Chat">
            <a:extLst>
              <a:ext uri="{FF2B5EF4-FFF2-40B4-BE49-F238E27FC236}">
                <a16:creationId xmlns:a16="http://schemas.microsoft.com/office/drawing/2014/main" id="{FB2D9BD9-6B1B-404B-A706-445EAD1F8671}"/>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8343818" y="4462448"/>
            <a:ext cx="670086" cy="668376"/>
          </a:xfrm>
          <a:prstGeom prst="rect">
            <a:avLst/>
          </a:prstGeom>
        </p:spPr>
      </p:pic>
      <p:sp>
        <p:nvSpPr>
          <p:cNvPr id="25" name="TextBox 24">
            <a:extLst>
              <a:ext uri="{FF2B5EF4-FFF2-40B4-BE49-F238E27FC236}">
                <a16:creationId xmlns:a16="http://schemas.microsoft.com/office/drawing/2014/main" id="{75083EDA-E640-4668-A487-6C545A4CCC06}"/>
              </a:ext>
            </a:extLst>
          </p:cNvPr>
          <p:cNvSpPr txBox="1"/>
          <p:nvPr userDrawn="1">
            <p:custDataLst>
              <p:custData r:id="rId2"/>
            </p:custDataLst>
          </p:nvPr>
        </p:nvSpPr>
        <p:spPr>
          <a:xfrm>
            <a:off x="403458" y="414618"/>
            <a:ext cx="4650975" cy="179294"/>
          </a:xfrm>
          <a:prstGeom prst="rect">
            <a:avLst/>
          </a:prstGeom>
          <a:noFill/>
        </p:spPr>
        <p:txBody>
          <a:bodyPr vert="horz" lIns="0" tIns="0" rIns="0" bIns="0" rtlCol="0" anchor="t" anchorCtr="0">
            <a:noAutofit/>
          </a:bodyPr>
          <a:lstStyle/>
          <a:p>
            <a:pPr defTabSz="112961">
              <a:spcBef>
                <a:spcPts val="233"/>
              </a:spcBef>
            </a:pPr>
            <a:r>
              <a:rPr lang="en-US" sz="1235" b="1" cap="all">
                <a:solidFill>
                  <a:srgbClr val="003763"/>
                </a:solidFill>
                <a:latin typeface="Calibri" panose="020F0502020204030204" pitchFamily="34" charset="0"/>
              </a:rPr>
              <a:t>FOR INTERNAL USE AND REFERENCE ONLY</a:t>
            </a:r>
          </a:p>
        </p:txBody>
      </p:sp>
    </p:spTree>
    <p:custDataLst>
      <p:custData r:id="rId1"/>
    </p:custDataLst>
    <p:extLst>
      <p:ext uri="{BB962C8B-B14F-4D97-AF65-F5344CB8AC3E}">
        <p14:creationId xmlns:p14="http://schemas.microsoft.com/office/powerpoint/2010/main" val="57639734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Case Study">
    <p:spTree>
      <p:nvGrpSpPr>
        <p:cNvPr id="1" name=""/>
        <p:cNvGrpSpPr/>
        <p:nvPr/>
      </p:nvGrpSpPr>
      <p:grpSpPr>
        <a:xfrm>
          <a:off x="0" y="0"/>
          <a:ext cx="0" cy="0"/>
          <a:chOff x="0" y="0"/>
          <a:chExt cx="0" cy="0"/>
        </a:xfrm>
      </p:grpSpPr>
      <p:sp>
        <p:nvSpPr>
          <p:cNvPr id="44" name="Text Placeholder 9">
            <a:extLst>
              <a:ext uri="{FF2B5EF4-FFF2-40B4-BE49-F238E27FC236}">
                <a16:creationId xmlns:a16="http://schemas.microsoft.com/office/drawing/2014/main" id="{419675C0-8402-4B79-8FA4-A3A423491588}"/>
              </a:ext>
            </a:extLst>
          </p:cNvPr>
          <p:cNvSpPr>
            <a:spLocks noGrp="1"/>
          </p:cNvSpPr>
          <p:nvPr>
            <p:ph type="body" sz="quarter" idx="103" hasCustomPrompt="1"/>
          </p:nvPr>
        </p:nvSpPr>
        <p:spPr>
          <a:xfrm>
            <a:off x="8149854" y="5018442"/>
            <a:ext cx="3631123" cy="1129553"/>
          </a:xfrm>
          <a:noFill/>
          <a:ln w="38100">
            <a:solidFill>
              <a:srgbClr val="CFD1D1"/>
            </a:solidFill>
            <a:miter lim="800000"/>
          </a:ln>
        </p:spPr>
        <p:txBody>
          <a:bodyPr/>
          <a:lstStyle>
            <a:lvl1pPr marL="0" marR="0" indent="0" algn="l" defTabSz="112961" eaLnBrk="1" fontAlgn="auto" hangingPunct="1">
              <a:lnSpc>
                <a:spcPct val="100000"/>
              </a:lnSpc>
              <a:spcBef>
                <a:spcPts val="233"/>
              </a:spcBef>
              <a:spcAft>
                <a:spcPts val="0"/>
              </a:spcAft>
              <a:buClrTx/>
              <a:buFontTx/>
              <a:buNone/>
              <a:defRPr lang="en-US" sz="1059"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 </a:t>
            </a:r>
          </a:p>
        </p:txBody>
      </p:sp>
      <p:sp>
        <p:nvSpPr>
          <p:cNvPr id="43" name="Text Placeholder 9">
            <a:extLst>
              <a:ext uri="{FF2B5EF4-FFF2-40B4-BE49-F238E27FC236}">
                <a16:creationId xmlns:a16="http://schemas.microsoft.com/office/drawing/2014/main" id="{B4BD3446-4376-472C-945F-179B5E10DA83}"/>
              </a:ext>
            </a:extLst>
          </p:cNvPr>
          <p:cNvSpPr>
            <a:spLocks noGrp="1"/>
          </p:cNvSpPr>
          <p:nvPr>
            <p:ph type="body" sz="quarter" idx="102" hasCustomPrompt="1"/>
          </p:nvPr>
        </p:nvSpPr>
        <p:spPr>
          <a:xfrm>
            <a:off x="8149854" y="3880821"/>
            <a:ext cx="3631123" cy="1129553"/>
          </a:xfrm>
          <a:noFill/>
          <a:ln w="38100">
            <a:solidFill>
              <a:srgbClr val="CFD1D1"/>
            </a:solidFill>
            <a:miter lim="800000"/>
          </a:ln>
        </p:spPr>
        <p:txBody>
          <a:bodyPr/>
          <a:lstStyle>
            <a:lvl1pPr marL="0" marR="0" indent="0" algn="l" defTabSz="112961" eaLnBrk="1" fontAlgn="auto" hangingPunct="1">
              <a:lnSpc>
                <a:spcPct val="100000"/>
              </a:lnSpc>
              <a:spcBef>
                <a:spcPts val="233"/>
              </a:spcBef>
              <a:spcAft>
                <a:spcPts val="0"/>
              </a:spcAft>
              <a:buClrTx/>
              <a:buFontTx/>
              <a:buNone/>
              <a:defRPr lang="en-US" sz="1059"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 </a:t>
            </a:r>
          </a:p>
        </p:txBody>
      </p:sp>
      <p:sp>
        <p:nvSpPr>
          <p:cNvPr id="42" name="Text Placeholder 9">
            <a:extLst>
              <a:ext uri="{FF2B5EF4-FFF2-40B4-BE49-F238E27FC236}">
                <a16:creationId xmlns:a16="http://schemas.microsoft.com/office/drawing/2014/main" id="{410A0D5B-3DCD-4255-8D70-2F37AF6A9BCE}"/>
              </a:ext>
            </a:extLst>
          </p:cNvPr>
          <p:cNvSpPr>
            <a:spLocks noGrp="1"/>
          </p:cNvSpPr>
          <p:nvPr>
            <p:ph type="body" sz="quarter" idx="101" hasCustomPrompt="1"/>
          </p:nvPr>
        </p:nvSpPr>
        <p:spPr>
          <a:xfrm>
            <a:off x="8149854" y="2743200"/>
            <a:ext cx="3631123" cy="1129553"/>
          </a:xfrm>
          <a:noFill/>
          <a:ln w="38100">
            <a:solidFill>
              <a:srgbClr val="CFD1D1"/>
            </a:solidFill>
            <a:miter lim="800000"/>
          </a:ln>
        </p:spPr>
        <p:txBody>
          <a:bodyPr/>
          <a:lstStyle>
            <a:lvl1pPr marL="0" marR="0" indent="0" algn="l" defTabSz="112961" eaLnBrk="1" fontAlgn="auto" hangingPunct="1">
              <a:lnSpc>
                <a:spcPct val="100000"/>
              </a:lnSpc>
              <a:spcBef>
                <a:spcPts val="233"/>
              </a:spcBef>
              <a:spcAft>
                <a:spcPts val="0"/>
              </a:spcAft>
              <a:buClrTx/>
              <a:buFontTx/>
              <a:buNone/>
              <a:defRPr lang="en-US" sz="1059"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 </a:t>
            </a:r>
          </a:p>
        </p:txBody>
      </p:sp>
      <p:sp>
        <p:nvSpPr>
          <p:cNvPr id="41" name="Text Placeholder 9">
            <a:extLst>
              <a:ext uri="{FF2B5EF4-FFF2-40B4-BE49-F238E27FC236}">
                <a16:creationId xmlns:a16="http://schemas.microsoft.com/office/drawing/2014/main" id="{B4071C35-BA47-4323-B07F-7FC0A04DC335}"/>
              </a:ext>
            </a:extLst>
          </p:cNvPr>
          <p:cNvSpPr>
            <a:spLocks noGrp="1"/>
          </p:cNvSpPr>
          <p:nvPr>
            <p:ph type="body" sz="quarter" idx="100" hasCustomPrompt="1"/>
          </p:nvPr>
        </p:nvSpPr>
        <p:spPr>
          <a:xfrm>
            <a:off x="8149854" y="1613647"/>
            <a:ext cx="3631123" cy="1129553"/>
          </a:xfrm>
          <a:noFill/>
          <a:ln w="38100">
            <a:solidFill>
              <a:srgbClr val="CFD1D1"/>
            </a:solidFill>
            <a:miter lim="800000"/>
          </a:ln>
        </p:spPr>
        <p:txBody>
          <a:bodyPr/>
          <a:lstStyle>
            <a:lvl1pPr marL="0" marR="0" indent="0" algn="l" defTabSz="112961" eaLnBrk="1" fontAlgn="auto" hangingPunct="1">
              <a:lnSpc>
                <a:spcPct val="100000"/>
              </a:lnSpc>
              <a:spcBef>
                <a:spcPts val="233"/>
              </a:spcBef>
              <a:spcAft>
                <a:spcPts val="0"/>
              </a:spcAft>
              <a:buClrTx/>
              <a:buFontTx/>
              <a:buNone/>
              <a:defRPr lang="en-US" sz="1059"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 </a:t>
            </a:r>
          </a:p>
        </p:txBody>
      </p:sp>
      <p:sp>
        <p:nvSpPr>
          <p:cNvPr id="6" name="Text Placeholder 20">
            <a:extLst>
              <a:ext uri="{FF2B5EF4-FFF2-40B4-BE49-F238E27FC236}">
                <a16:creationId xmlns:a16="http://schemas.microsoft.com/office/drawing/2014/main" id="{67EF99D5-B5CC-CA40-B1E9-F60A23D5FA4E}"/>
              </a:ext>
            </a:extLst>
          </p:cNvPr>
          <p:cNvSpPr>
            <a:spLocks noGrp="1"/>
          </p:cNvSpPr>
          <p:nvPr>
            <p:ph type="body" sz="quarter" idx="12" hasCustomPrompt="1"/>
          </p:nvPr>
        </p:nvSpPr>
        <p:spPr>
          <a:xfrm>
            <a:off x="402954" y="1611556"/>
            <a:ext cx="3655330" cy="1613647"/>
          </a:xfrm>
          <a:prstGeom prst="rect">
            <a:avLst/>
          </a:prstGeom>
          <a:noFill/>
        </p:spPr>
        <p:txBody>
          <a:bodyPr wrap="square" lIns="0" tIns="0" rIns="0" bIns="0" anchor="t" anchorCtr="0">
            <a:noAutofit/>
          </a:bodyPr>
          <a:lstStyle>
            <a:lvl1pPr marL="0" marR="0" indent="0" algn="l" defTabSz="112961" rtl="0" eaLnBrk="1" fontAlgn="auto" latinLnBrk="0" hangingPunct="1">
              <a:lnSpc>
                <a:spcPct val="100000"/>
              </a:lnSpc>
              <a:spcBef>
                <a:spcPts val="233"/>
              </a:spcBef>
              <a:spcAft>
                <a:spcPts val="0"/>
              </a:spcAft>
              <a:buClrTx/>
              <a:buSzTx/>
              <a:buFontTx/>
              <a:buNone/>
              <a:tabLst/>
              <a:defRPr lang="en-US" sz="1412" b="1" i="0" smtClean="0">
                <a:solidFill>
                  <a:schemeClr val="accent2"/>
                </a:solidFill>
                <a:effectLst/>
                <a:latin typeface="Calibri" panose="020F0502020204030204" pitchFamily="34" charset="0"/>
              </a:defRPr>
            </a:lvl1pPr>
          </a:lstStyle>
          <a:p>
            <a:pPr marL="0" marR="0" lvl="0" indent="0" algn="l" defTabSz="112961" rtl="0" eaLnBrk="1" fontAlgn="auto" latinLnBrk="0" hangingPunct="1">
              <a:lnSpc>
                <a:spcPct val="100000"/>
              </a:lnSpc>
              <a:spcBef>
                <a:spcPts val="233"/>
              </a:spcBef>
              <a:spcAft>
                <a:spcPts val="0"/>
              </a:spcAft>
              <a:buClrTx/>
              <a:buSzTx/>
              <a:buFontTx/>
              <a:buNone/>
              <a:tabLst/>
            </a:pPr>
            <a:r>
              <a:rPr lang="en-US"/>
              <a:t>Headline text here</a:t>
            </a:r>
          </a:p>
        </p:txBody>
      </p:sp>
      <p:sp>
        <p:nvSpPr>
          <p:cNvPr id="15" name="Picture Placeholder 2">
            <a:extLst>
              <a:ext uri="{FF2B5EF4-FFF2-40B4-BE49-F238E27FC236}">
                <a16:creationId xmlns:a16="http://schemas.microsoft.com/office/drawing/2014/main" id="{0BD931FE-7026-5347-8DB4-F985E852AFB9}"/>
              </a:ext>
            </a:extLst>
          </p:cNvPr>
          <p:cNvSpPr>
            <a:spLocks noGrp="1"/>
          </p:cNvSpPr>
          <p:nvPr>
            <p:ph type="pic" sz="quarter" idx="28" hasCustomPrompt="1"/>
          </p:nvPr>
        </p:nvSpPr>
        <p:spPr>
          <a:xfrm>
            <a:off x="8335180" y="1815353"/>
            <a:ext cx="572911" cy="572845"/>
          </a:xfrm>
        </p:spPr>
        <p:txBody>
          <a:bodyPr vert="horz" anchor="ctr" anchorCtr="0">
            <a:noAutofit/>
          </a:bodyPr>
          <a:lstStyle>
            <a:lvl1pPr marL="0" indent="0" algn="ctr">
              <a:buNone/>
              <a:defRPr sz="664"/>
            </a:lvl1pPr>
          </a:lstStyle>
          <a:p>
            <a:r>
              <a:rPr lang="en-US"/>
              <a:t>Icon Placeholder</a:t>
            </a:r>
          </a:p>
        </p:txBody>
      </p:sp>
      <p:sp>
        <p:nvSpPr>
          <p:cNvPr id="38" name="Text Placeholder 36">
            <a:extLst>
              <a:ext uri="{FF2B5EF4-FFF2-40B4-BE49-F238E27FC236}">
                <a16:creationId xmlns:a16="http://schemas.microsoft.com/office/drawing/2014/main" id="{6645D819-AC18-5A44-B3F6-1A19A6DDEE2E}"/>
              </a:ext>
            </a:extLst>
          </p:cNvPr>
          <p:cNvSpPr>
            <a:spLocks noGrp="1"/>
          </p:cNvSpPr>
          <p:nvPr>
            <p:ph type="body" sz="quarter" idx="40"/>
          </p:nvPr>
        </p:nvSpPr>
        <p:spPr>
          <a:xfrm>
            <a:off x="403458" y="3521056"/>
            <a:ext cx="3655330" cy="2618560"/>
          </a:xfrm>
        </p:spPr>
        <p:txBody>
          <a:bodyPr>
            <a:noAutofit/>
          </a:bodyPr>
          <a:lstStyle>
            <a:lvl1pPr marL="0" marR="0" indent="0" algn="l" defTabSz="112961" rtl="0" eaLnBrk="1" fontAlgn="auto" latinLnBrk="0" hangingPunct="1">
              <a:lnSpc>
                <a:spcPct val="100000"/>
              </a:lnSpc>
              <a:spcBef>
                <a:spcPts val="233"/>
              </a:spcBef>
              <a:spcAft>
                <a:spcPts val="0"/>
              </a:spcAft>
              <a:buClr>
                <a:schemeClr val="accent2"/>
              </a:buClr>
              <a:buSzPct val="66000"/>
              <a:buFont typeface="System Font Regular"/>
              <a:buNone/>
              <a:tabLst/>
              <a:defRPr sz="1235" b="0" i="0">
                <a:solidFill>
                  <a:schemeClr val="dk1"/>
                </a:solidFill>
                <a:latin typeface="Calibri" panose="020F0502020204030204" pitchFamily="34" charset="0"/>
              </a:defRPr>
            </a:lvl1pPr>
          </a:lstStyle>
          <a:p>
            <a:pPr marL="0" marR="0" lvl="0" indent="0" algn="l" defTabSz="112961" rtl="0" eaLnBrk="1" fontAlgn="auto" latinLnBrk="0" hangingPunct="1">
              <a:lnSpc>
                <a:spcPct val="100000"/>
              </a:lnSpc>
              <a:spcBef>
                <a:spcPts val="233"/>
              </a:spcBef>
              <a:spcAft>
                <a:spcPts val="0"/>
              </a:spcAft>
              <a:buClr>
                <a:schemeClr val="accent2"/>
              </a:buClr>
              <a:buSzPct val="66000"/>
              <a:buFont typeface="System Font Regular"/>
              <a:buNone/>
              <a:tabLst/>
            </a:pPr>
            <a:r>
              <a:rPr lang="en-US"/>
              <a:t>Click to edit Master text styles</a:t>
            </a:r>
          </a:p>
        </p:txBody>
      </p:sp>
      <p:sp>
        <p:nvSpPr>
          <p:cNvPr id="2" name="Title 1">
            <a:extLst>
              <a:ext uri="{FF2B5EF4-FFF2-40B4-BE49-F238E27FC236}">
                <a16:creationId xmlns:a16="http://schemas.microsoft.com/office/drawing/2014/main" id="{52899A4A-AFED-E64F-A55F-E7624E1F5CB7}"/>
              </a:ext>
            </a:extLst>
          </p:cNvPr>
          <p:cNvSpPr>
            <a:spLocks noGrp="1"/>
          </p:cNvSpPr>
          <p:nvPr>
            <p:ph type="title" hasCustomPrompt="1"/>
          </p:nvPr>
        </p:nvSpPr>
        <p:spPr/>
        <p:txBody>
          <a:bodyPr/>
          <a:lstStyle/>
          <a:p>
            <a:r>
              <a:rPr lang="en-US"/>
              <a:t>Page Title</a:t>
            </a:r>
          </a:p>
        </p:txBody>
      </p:sp>
      <p:sp>
        <p:nvSpPr>
          <p:cNvPr id="34" name="Picture Placeholder 2">
            <a:extLst>
              <a:ext uri="{FF2B5EF4-FFF2-40B4-BE49-F238E27FC236}">
                <a16:creationId xmlns:a16="http://schemas.microsoft.com/office/drawing/2014/main" id="{A564292B-072A-1542-A424-6037DBB41A0F}"/>
              </a:ext>
            </a:extLst>
          </p:cNvPr>
          <p:cNvSpPr>
            <a:spLocks noGrp="1"/>
          </p:cNvSpPr>
          <p:nvPr>
            <p:ph type="pic" sz="quarter" idx="46" hasCustomPrompt="1"/>
          </p:nvPr>
        </p:nvSpPr>
        <p:spPr>
          <a:xfrm>
            <a:off x="8335180" y="2944906"/>
            <a:ext cx="572911" cy="572845"/>
          </a:xfrm>
        </p:spPr>
        <p:txBody>
          <a:bodyPr vert="horz" anchor="ctr" anchorCtr="0">
            <a:noAutofit/>
          </a:bodyPr>
          <a:lstStyle>
            <a:lvl1pPr marL="0" indent="0" algn="ctr">
              <a:buNone/>
              <a:defRPr sz="664"/>
            </a:lvl1pPr>
          </a:lstStyle>
          <a:p>
            <a:r>
              <a:rPr lang="en-US"/>
              <a:t>Icon Placeholder</a:t>
            </a:r>
          </a:p>
        </p:txBody>
      </p:sp>
      <p:sp>
        <p:nvSpPr>
          <p:cNvPr id="47" name="Picture Placeholder 2">
            <a:extLst>
              <a:ext uri="{FF2B5EF4-FFF2-40B4-BE49-F238E27FC236}">
                <a16:creationId xmlns:a16="http://schemas.microsoft.com/office/drawing/2014/main" id="{A97AE83F-21D0-3644-A3D5-857D0B11111E}"/>
              </a:ext>
            </a:extLst>
          </p:cNvPr>
          <p:cNvSpPr>
            <a:spLocks noGrp="1"/>
          </p:cNvSpPr>
          <p:nvPr>
            <p:ph type="pic" sz="quarter" idx="48" hasCustomPrompt="1"/>
          </p:nvPr>
        </p:nvSpPr>
        <p:spPr>
          <a:xfrm>
            <a:off x="8335180" y="4074459"/>
            <a:ext cx="572911" cy="572845"/>
          </a:xfrm>
        </p:spPr>
        <p:txBody>
          <a:bodyPr vert="horz" anchor="ctr" anchorCtr="0">
            <a:noAutofit/>
          </a:bodyPr>
          <a:lstStyle>
            <a:lvl1pPr marL="0" indent="0" algn="ctr">
              <a:buNone/>
              <a:defRPr sz="664"/>
            </a:lvl1pPr>
          </a:lstStyle>
          <a:p>
            <a:r>
              <a:rPr lang="en-US"/>
              <a:t>Icon Placeholder</a:t>
            </a:r>
          </a:p>
        </p:txBody>
      </p:sp>
      <p:sp>
        <p:nvSpPr>
          <p:cNvPr id="28" name="Text Placeholder 36">
            <a:extLst>
              <a:ext uri="{FF2B5EF4-FFF2-40B4-BE49-F238E27FC236}">
                <a16:creationId xmlns:a16="http://schemas.microsoft.com/office/drawing/2014/main" id="{DFFA7201-62DE-D24F-B387-2A19E1429EE8}"/>
              </a:ext>
            </a:extLst>
          </p:cNvPr>
          <p:cNvSpPr>
            <a:spLocks noGrp="1"/>
          </p:cNvSpPr>
          <p:nvPr>
            <p:ph type="body" sz="quarter" idx="49" hasCustomPrompt="1"/>
          </p:nvPr>
        </p:nvSpPr>
        <p:spPr>
          <a:xfrm>
            <a:off x="4260518" y="1613647"/>
            <a:ext cx="3655330" cy="4534348"/>
          </a:xfrm>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8" name="Picture Placeholder 2">
            <a:extLst>
              <a:ext uri="{FF2B5EF4-FFF2-40B4-BE49-F238E27FC236}">
                <a16:creationId xmlns:a16="http://schemas.microsoft.com/office/drawing/2014/main" id="{453269BF-13A3-5842-8200-037B69CF9496}"/>
              </a:ext>
            </a:extLst>
          </p:cNvPr>
          <p:cNvSpPr>
            <a:spLocks noGrp="1"/>
          </p:cNvSpPr>
          <p:nvPr>
            <p:ph type="pic" sz="quarter" idx="51" hasCustomPrompt="1"/>
          </p:nvPr>
        </p:nvSpPr>
        <p:spPr>
          <a:xfrm>
            <a:off x="8335180" y="5204012"/>
            <a:ext cx="572911" cy="572845"/>
          </a:xfrm>
        </p:spPr>
        <p:txBody>
          <a:bodyPr vert="horz" anchor="ctr" anchorCtr="0">
            <a:noAutofit/>
          </a:bodyPr>
          <a:lstStyle>
            <a:lvl1pPr marL="0" indent="0" algn="ctr">
              <a:buNone/>
              <a:defRPr sz="664"/>
            </a:lvl1pPr>
          </a:lstStyle>
          <a:p>
            <a:r>
              <a:rPr lang="en-US"/>
              <a:t>Icon Placeholder</a:t>
            </a:r>
          </a:p>
        </p:txBody>
      </p:sp>
      <p:sp>
        <p:nvSpPr>
          <p:cNvPr id="25" name="TextBox 24">
            <a:extLst>
              <a:ext uri="{FF2B5EF4-FFF2-40B4-BE49-F238E27FC236}">
                <a16:creationId xmlns:a16="http://schemas.microsoft.com/office/drawing/2014/main" id="{6905D6AE-1182-9541-B077-0F8360E3A668}"/>
              </a:ext>
            </a:extLst>
          </p:cNvPr>
          <p:cNvSpPr txBox="1"/>
          <p:nvPr userDrawn="1"/>
        </p:nvSpPr>
        <p:spPr>
          <a:xfrm>
            <a:off x="402954" y="3234634"/>
            <a:ext cx="3655330" cy="274320"/>
          </a:xfrm>
          <a:prstGeom prst="rect">
            <a:avLst/>
          </a:prstGeom>
          <a:noFill/>
        </p:spPr>
        <p:txBody>
          <a:bodyPr wrap="square" lIns="0" tIns="0" rIns="0" bIns="0" rtlCol="0" anchor="t">
            <a:noAutofit/>
          </a:bodyPr>
          <a:lstStyle/>
          <a:p>
            <a:pPr marL="0" marR="0" lvl="0" indent="0" algn="l" defTabSz="403425" rtl="0" eaLnBrk="1" fontAlgn="auto" latinLnBrk="0" hangingPunct="1">
              <a:lnSpc>
                <a:spcPct val="150000"/>
              </a:lnSpc>
              <a:spcBef>
                <a:spcPts val="0"/>
              </a:spcBef>
              <a:spcAft>
                <a:spcPts val="0"/>
              </a:spcAft>
              <a:buClrTx/>
              <a:buSzTx/>
              <a:buFontTx/>
              <a:buNone/>
              <a:tabLst/>
              <a:defRPr/>
            </a:pPr>
            <a:r>
              <a:rPr lang="en-US" sz="1235" b="1">
                <a:solidFill>
                  <a:schemeClr val="accent1"/>
                </a:solidFill>
              </a:rPr>
              <a:t>SITUATION:</a:t>
            </a:r>
          </a:p>
        </p:txBody>
      </p:sp>
      <p:sp>
        <p:nvSpPr>
          <p:cNvPr id="27" name="TextBox 26">
            <a:extLst>
              <a:ext uri="{FF2B5EF4-FFF2-40B4-BE49-F238E27FC236}">
                <a16:creationId xmlns:a16="http://schemas.microsoft.com/office/drawing/2014/main" id="{1D9D9CE0-3D25-4647-9D66-F06812B497C5}"/>
              </a:ext>
            </a:extLst>
          </p:cNvPr>
          <p:cNvSpPr txBox="1"/>
          <p:nvPr userDrawn="1"/>
        </p:nvSpPr>
        <p:spPr>
          <a:xfrm>
            <a:off x="4260518" y="1329764"/>
            <a:ext cx="3655330" cy="274320"/>
          </a:xfrm>
          <a:prstGeom prst="rect">
            <a:avLst/>
          </a:prstGeom>
          <a:noFill/>
        </p:spPr>
        <p:txBody>
          <a:bodyPr wrap="square" lIns="0" tIns="0" rIns="0" bIns="0" rtlCol="0" anchor="t">
            <a:noAutofit/>
          </a:bodyPr>
          <a:lstStyle/>
          <a:p>
            <a:pPr marL="0" marR="0" lvl="0" indent="0" algn="l" defTabSz="403425" rtl="0" eaLnBrk="1" fontAlgn="auto" latinLnBrk="0" hangingPunct="1">
              <a:lnSpc>
                <a:spcPct val="150000"/>
              </a:lnSpc>
              <a:spcBef>
                <a:spcPts val="0"/>
              </a:spcBef>
              <a:spcAft>
                <a:spcPts val="0"/>
              </a:spcAft>
              <a:buClrTx/>
              <a:buSzTx/>
              <a:buFontTx/>
              <a:buNone/>
              <a:tabLst/>
              <a:defRPr/>
            </a:pPr>
            <a:r>
              <a:rPr lang="en-US" sz="1235" b="1">
                <a:solidFill>
                  <a:schemeClr val="accent1"/>
                </a:solidFill>
              </a:rPr>
              <a:t>OUR ROLE:</a:t>
            </a:r>
          </a:p>
        </p:txBody>
      </p:sp>
      <p:sp>
        <p:nvSpPr>
          <p:cNvPr id="30" name="TextBox 29">
            <a:extLst>
              <a:ext uri="{FF2B5EF4-FFF2-40B4-BE49-F238E27FC236}">
                <a16:creationId xmlns:a16="http://schemas.microsoft.com/office/drawing/2014/main" id="{4ADB96C0-F1F8-0E47-A779-9FD608D68BC8}"/>
              </a:ext>
            </a:extLst>
          </p:cNvPr>
          <p:cNvSpPr txBox="1"/>
          <p:nvPr userDrawn="1"/>
        </p:nvSpPr>
        <p:spPr>
          <a:xfrm>
            <a:off x="8133716" y="1337236"/>
            <a:ext cx="3655330" cy="274320"/>
          </a:xfrm>
          <a:prstGeom prst="rect">
            <a:avLst/>
          </a:prstGeom>
          <a:noFill/>
        </p:spPr>
        <p:txBody>
          <a:bodyPr wrap="square" lIns="0" tIns="0" rIns="0" bIns="0" rtlCol="0" anchor="t">
            <a:noAutofit/>
          </a:bodyPr>
          <a:lstStyle/>
          <a:p>
            <a:pPr marL="0" marR="0" lvl="0" indent="0" algn="l" defTabSz="403425" rtl="0" eaLnBrk="1" fontAlgn="auto" latinLnBrk="0" hangingPunct="1">
              <a:lnSpc>
                <a:spcPct val="150000"/>
              </a:lnSpc>
              <a:spcBef>
                <a:spcPts val="0"/>
              </a:spcBef>
              <a:spcAft>
                <a:spcPts val="0"/>
              </a:spcAft>
              <a:buClrTx/>
              <a:buSzTx/>
              <a:buFontTx/>
              <a:buNone/>
              <a:tabLst/>
              <a:defRPr/>
            </a:pPr>
            <a:r>
              <a:rPr lang="en-US" sz="1235" b="1">
                <a:solidFill>
                  <a:schemeClr val="accent1"/>
                </a:solidFill>
              </a:rPr>
              <a:t>OUR IMPACT:</a:t>
            </a:r>
          </a:p>
        </p:txBody>
      </p:sp>
      <p:sp>
        <p:nvSpPr>
          <p:cNvPr id="31" name="Slide Number Placeholder 7">
            <a:extLst>
              <a:ext uri="{FF2B5EF4-FFF2-40B4-BE49-F238E27FC236}">
                <a16:creationId xmlns:a16="http://schemas.microsoft.com/office/drawing/2014/main" id="{ABCD5D29-8522-43E5-9E04-CE057AC15F62}"/>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33" name="Text Placeholder 16">
            <a:extLst>
              <a:ext uri="{FF2B5EF4-FFF2-40B4-BE49-F238E27FC236}">
                <a16:creationId xmlns:a16="http://schemas.microsoft.com/office/drawing/2014/main" id="{C25462F6-D300-4878-9D1F-9816CF4F241A}"/>
              </a:ext>
            </a:extLst>
          </p:cNvPr>
          <p:cNvSpPr>
            <a:spLocks noGrp="1"/>
          </p:cNvSpPr>
          <p:nvPr>
            <p:ph type="body" sz="quarter" idx="33" hasCustomPrompt="1"/>
          </p:nvPr>
        </p:nvSpPr>
        <p:spPr>
          <a:xfrm>
            <a:off x="-2216997" y="605118"/>
            <a:ext cx="2128132" cy="4332642"/>
          </a:xfrm>
          <a:blipFill dpi="0" rotWithShape="1">
            <a:blip r:embed="rId2">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36" name="Text Placeholder 16">
            <a:extLst>
              <a:ext uri="{FF2B5EF4-FFF2-40B4-BE49-F238E27FC236}">
                <a16:creationId xmlns:a16="http://schemas.microsoft.com/office/drawing/2014/main" id="{A9DE0BD5-FDF9-4AC2-9583-817BC37A64A0}"/>
              </a:ext>
            </a:extLst>
          </p:cNvPr>
          <p:cNvSpPr>
            <a:spLocks noGrp="1"/>
          </p:cNvSpPr>
          <p:nvPr>
            <p:ph type="body" sz="quarter" idx="94" hasCustomPrompt="1"/>
          </p:nvPr>
        </p:nvSpPr>
        <p:spPr>
          <a:xfrm>
            <a:off x="12265231" y="605118"/>
            <a:ext cx="3381322" cy="3692095"/>
          </a:xfrm>
          <a:blipFill dpi="0" rotWithShape="1">
            <a:blip r:embed="rId3">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29" name="Text Placeholder 9">
            <a:extLst>
              <a:ext uri="{FF2B5EF4-FFF2-40B4-BE49-F238E27FC236}">
                <a16:creationId xmlns:a16="http://schemas.microsoft.com/office/drawing/2014/main" id="{36B5EEA7-4998-4CB8-8649-A51C1AB755E2}"/>
              </a:ext>
            </a:extLst>
          </p:cNvPr>
          <p:cNvSpPr>
            <a:spLocks noGrp="1"/>
          </p:cNvSpPr>
          <p:nvPr>
            <p:ph type="body" sz="quarter" idx="52" hasCustomPrompt="1"/>
          </p:nvPr>
        </p:nvSpPr>
        <p:spPr>
          <a:xfrm>
            <a:off x="9077807" y="1956320"/>
            <a:ext cx="2677742" cy="772166"/>
          </a:xfrm>
        </p:spPr>
        <p:txBody>
          <a:bodyPr/>
          <a:lstStyle>
            <a:lvl1pPr marL="0" marR="0" indent="0" algn="l" defTabSz="112961" eaLnBrk="1" fontAlgn="auto" hangingPunct="1">
              <a:lnSpc>
                <a:spcPct val="100000"/>
              </a:lnSpc>
              <a:spcBef>
                <a:spcPts val="233"/>
              </a:spcBef>
              <a:spcAft>
                <a:spcPts val="0"/>
              </a:spcAft>
              <a:buClrTx/>
              <a:buFontTx/>
              <a:buNone/>
              <a:defRPr lang="en-US" sz="1235"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Text Here</a:t>
            </a:r>
          </a:p>
        </p:txBody>
      </p:sp>
      <p:sp>
        <p:nvSpPr>
          <p:cNvPr id="35" name="Text Placeholder 9">
            <a:extLst>
              <a:ext uri="{FF2B5EF4-FFF2-40B4-BE49-F238E27FC236}">
                <a16:creationId xmlns:a16="http://schemas.microsoft.com/office/drawing/2014/main" id="{574CFF01-9F96-4260-A057-CB8E96F759D9}"/>
              </a:ext>
            </a:extLst>
          </p:cNvPr>
          <p:cNvSpPr>
            <a:spLocks noGrp="1"/>
          </p:cNvSpPr>
          <p:nvPr>
            <p:ph type="body" sz="quarter" idx="53" hasCustomPrompt="1"/>
          </p:nvPr>
        </p:nvSpPr>
        <p:spPr>
          <a:xfrm>
            <a:off x="9077807" y="3089603"/>
            <a:ext cx="2677742" cy="772166"/>
          </a:xfrm>
        </p:spPr>
        <p:txBody>
          <a:bodyPr/>
          <a:lstStyle>
            <a:lvl1pPr marL="0" marR="0" indent="0" algn="l" defTabSz="112961" eaLnBrk="1" fontAlgn="auto" hangingPunct="1">
              <a:lnSpc>
                <a:spcPct val="100000"/>
              </a:lnSpc>
              <a:spcBef>
                <a:spcPts val="233"/>
              </a:spcBef>
              <a:spcAft>
                <a:spcPts val="0"/>
              </a:spcAft>
              <a:buClrTx/>
              <a:buFontTx/>
              <a:buNone/>
              <a:defRPr lang="en-US" sz="1235"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Text Here</a:t>
            </a:r>
          </a:p>
        </p:txBody>
      </p:sp>
      <p:sp>
        <p:nvSpPr>
          <p:cNvPr id="37" name="Text Placeholder 9">
            <a:extLst>
              <a:ext uri="{FF2B5EF4-FFF2-40B4-BE49-F238E27FC236}">
                <a16:creationId xmlns:a16="http://schemas.microsoft.com/office/drawing/2014/main" id="{AA9565D4-D478-4B80-9DCD-D940252E4C07}"/>
              </a:ext>
            </a:extLst>
          </p:cNvPr>
          <p:cNvSpPr>
            <a:spLocks noGrp="1"/>
          </p:cNvSpPr>
          <p:nvPr>
            <p:ph type="body" sz="quarter" idx="54" hasCustomPrompt="1"/>
          </p:nvPr>
        </p:nvSpPr>
        <p:spPr>
          <a:xfrm>
            <a:off x="9077807" y="4213468"/>
            <a:ext cx="2677742" cy="772166"/>
          </a:xfrm>
        </p:spPr>
        <p:txBody>
          <a:bodyPr/>
          <a:lstStyle>
            <a:lvl1pPr marL="0" marR="0" indent="0" algn="l" defTabSz="112961" eaLnBrk="1" fontAlgn="auto" hangingPunct="1">
              <a:lnSpc>
                <a:spcPct val="100000"/>
              </a:lnSpc>
              <a:spcBef>
                <a:spcPts val="233"/>
              </a:spcBef>
              <a:spcAft>
                <a:spcPts val="0"/>
              </a:spcAft>
              <a:buClrTx/>
              <a:buFontTx/>
              <a:buNone/>
              <a:defRPr lang="en-US" sz="1235"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Text Here</a:t>
            </a:r>
          </a:p>
        </p:txBody>
      </p:sp>
      <p:sp>
        <p:nvSpPr>
          <p:cNvPr id="40" name="Text Placeholder 9">
            <a:extLst>
              <a:ext uri="{FF2B5EF4-FFF2-40B4-BE49-F238E27FC236}">
                <a16:creationId xmlns:a16="http://schemas.microsoft.com/office/drawing/2014/main" id="{77225F9D-1D58-406E-8E58-B1394DD429DA}"/>
              </a:ext>
            </a:extLst>
          </p:cNvPr>
          <p:cNvSpPr>
            <a:spLocks noGrp="1"/>
          </p:cNvSpPr>
          <p:nvPr>
            <p:ph type="body" sz="quarter" idx="55" hasCustomPrompt="1"/>
          </p:nvPr>
        </p:nvSpPr>
        <p:spPr>
          <a:xfrm>
            <a:off x="9077807" y="5348106"/>
            <a:ext cx="2677742" cy="772166"/>
          </a:xfrm>
        </p:spPr>
        <p:txBody>
          <a:bodyPr/>
          <a:lstStyle>
            <a:lvl1pPr marL="0" marR="0" indent="0" algn="l" defTabSz="112961" eaLnBrk="1" fontAlgn="auto" hangingPunct="1">
              <a:lnSpc>
                <a:spcPct val="100000"/>
              </a:lnSpc>
              <a:spcBef>
                <a:spcPts val="233"/>
              </a:spcBef>
              <a:spcAft>
                <a:spcPts val="0"/>
              </a:spcAft>
              <a:buClrTx/>
              <a:buFontTx/>
              <a:buNone/>
              <a:defRPr lang="en-US" sz="1235"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Text Here</a:t>
            </a:r>
          </a:p>
        </p:txBody>
      </p:sp>
      <p:sp>
        <p:nvSpPr>
          <p:cNvPr id="45" name="Text Placeholder 4">
            <a:extLst>
              <a:ext uri="{FF2B5EF4-FFF2-40B4-BE49-F238E27FC236}">
                <a16:creationId xmlns:a16="http://schemas.microsoft.com/office/drawing/2014/main" id="{AF67D95A-30CD-4325-A0CC-FEBCF26B76C8}"/>
              </a:ext>
            </a:extLst>
          </p:cNvPr>
          <p:cNvSpPr>
            <a:spLocks noGrp="1"/>
          </p:cNvSpPr>
          <p:nvPr>
            <p:ph type="body" sz="quarter" idx="96" hasCustomPrompt="1"/>
          </p:nvPr>
        </p:nvSpPr>
        <p:spPr>
          <a:xfrm>
            <a:off x="9077807" y="1815353"/>
            <a:ext cx="476081" cy="72614"/>
          </a:xfrm>
          <a:solidFill>
            <a:srgbClr val="E1523D"/>
          </a:solidFill>
          <a:ln>
            <a:solidFill>
              <a:srgbClr val="E0503D"/>
            </a:solidFill>
            <a:miter lim="800000"/>
          </a:ln>
        </p:spPr>
        <p:txBody>
          <a:bodyPr/>
          <a:lstStyle>
            <a:lvl1pPr marL="0" indent="0">
              <a:buNone/>
              <a:defRPr/>
            </a:lvl1pPr>
          </a:lstStyle>
          <a:p>
            <a:pPr lvl="0"/>
            <a:r>
              <a:rPr lang="en-US"/>
              <a:t> </a:t>
            </a:r>
          </a:p>
        </p:txBody>
      </p:sp>
      <p:sp>
        <p:nvSpPr>
          <p:cNvPr id="46" name="Text Placeholder 4">
            <a:extLst>
              <a:ext uri="{FF2B5EF4-FFF2-40B4-BE49-F238E27FC236}">
                <a16:creationId xmlns:a16="http://schemas.microsoft.com/office/drawing/2014/main" id="{579F7F28-A5E5-4C19-8BFE-B770E5565D50}"/>
              </a:ext>
            </a:extLst>
          </p:cNvPr>
          <p:cNvSpPr>
            <a:spLocks noGrp="1"/>
          </p:cNvSpPr>
          <p:nvPr>
            <p:ph type="body" sz="quarter" idx="104" hasCustomPrompt="1"/>
          </p:nvPr>
        </p:nvSpPr>
        <p:spPr>
          <a:xfrm>
            <a:off x="9077807" y="2944906"/>
            <a:ext cx="476081" cy="72614"/>
          </a:xfrm>
          <a:solidFill>
            <a:srgbClr val="E1523D"/>
          </a:solidFill>
          <a:ln>
            <a:solidFill>
              <a:srgbClr val="E0503D"/>
            </a:solidFill>
            <a:miter lim="800000"/>
          </a:ln>
        </p:spPr>
        <p:txBody>
          <a:bodyPr/>
          <a:lstStyle>
            <a:lvl1pPr marL="0" indent="0">
              <a:buNone/>
              <a:defRPr/>
            </a:lvl1pPr>
          </a:lstStyle>
          <a:p>
            <a:pPr lvl="0"/>
            <a:r>
              <a:rPr lang="en-US"/>
              <a:t> </a:t>
            </a:r>
          </a:p>
        </p:txBody>
      </p:sp>
      <p:sp>
        <p:nvSpPr>
          <p:cNvPr id="49" name="Text Placeholder 4">
            <a:extLst>
              <a:ext uri="{FF2B5EF4-FFF2-40B4-BE49-F238E27FC236}">
                <a16:creationId xmlns:a16="http://schemas.microsoft.com/office/drawing/2014/main" id="{1E303A5E-032C-40BA-9C2C-ED47A93643A7}"/>
              </a:ext>
            </a:extLst>
          </p:cNvPr>
          <p:cNvSpPr>
            <a:spLocks noGrp="1"/>
          </p:cNvSpPr>
          <p:nvPr>
            <p:ph type="body" sz="quarter" idx="105" hasCustomPrompt="1"/>
          </p:nvPr>
        </p:nvSpPr>
        <p:spPr>
          <a:xfrm>
            <a:off x="9077807" y="4074459"/>
            <a:ext cx="476081" cy="72614"/>
          </a:xfrm>
          <a:solidFill>
            <a:srgbClr val="E1523D"/>
          </a:solidFill>
          <a:ln>
            <a:solidFill>
              <a:srgbClr val="E0503D"/>
            </a:solidFill>
            <a:miter lim="800000"/>
          </a:ln>
        </p:spPr>
        <p:txBody>
          <a:bodyPr/>
          <a:lstStyle>
            <a:lvl1pPr marL="0" indent="0">
              <a:buNone/>
              <a:defRPr/>
            </a:lvl1pPr>
          </a:lstStyle>
          <a:p>
            <a:pPr lvl="0"/>
            <a:r>
              <a:rPr lang="en-US"/>
              <a:t> </a:t>
            </a:r>
          </a:p>
        </p:txBody>
      </p:sp>
      <p:sp>
        <p:nvSpPr>
          <p:cNvPr id="50" name="Text Placeholder 4">
            <a:extLst>
              <a:ext uri="{FF2B5EF4-FFF2-40B4-BE49-F238E27FC236}">
                <a16:creationId xmlns:a16="http://schemas.microsoft.com/office/drawing/2014/main" id="{3FA4066A-FB9B-4FD5-8CF0-8B28C9061C22}"/>
              </a:ext>
            </a:extLst>
          </p:cNvPr>
          <p:cNvSpPr>
            <a:spLocks noGrp="1"/>
          </p:cNvSpPr>
          <p:nvPr>
            <p:ph type="body" sz="quarter" idx="106" hasCustomPrompt="1"/>
          </p:nvPr>
        </p:nvSpPr>
        <p:spPr>
          <a:xfrm>
            <a:off x="9077807" y="5204012"/>
            <a:ext cx="476081" cy="72614"/>
          </a:xfrm>
          <a:solidFill>
            <a:srgbClr val="E1523D"/>
          </a:solidFill>
          <a:ln>
            <a:solidFill>
              <a:srgbClr val="E0503D"/>
            </a:solidFill>
            <a:miter lim="800000"/>
          </a:ln>
        </p:spPr>
        <p:txBody>
          <a:bodyPr/>
          <a:lstStyle>
            <a:lvl1pPr marL="0" indent="0">
              <a:buNone/>
              <a:defRPr/>
            </a:lvl1pPr>
          </a:lstStyle>
          <a:p>
            <a:pPr lvl="0"/>
            <a:r>
              <a:rPr lang="en-US"/>
              <a:t> </a:t>
            </a:r>
          </a:p>
        </p:txBody>
      </p:sp>
    </p:spTree>
    <p:extLst>
      <p:ext uri="{BB962C8B-B14F-4D97-AF65-F5344CB8AC3E}">
        <p14:creationId xmlns:p14="http://schemas.microsoft.com/office/powerpoint/2010/main" val="191545024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Case Study (No Icons)">
    <p:spTree>
      <p:nvGrpSpPr>
        <p:cNvPr id="1" name=""/>
        <p:cNvGrpSpPr/>
        <p:nvPr/>
      </p:nvGrpSpPr>
      <p:grpSpPr>
        <a:xfrm>
          <a:off x="0" y="0"/>
          <a:ext cx="0" cy="0"/>
          <a:chOff x="0" y="0"/>
          <a:chExt cx="0" cy="0"/>
        </a:xfrm>
      </p:grpSpPr>
      <p:sp>
        <p:nvSpPr>
          <p:cNvPr id="41" name="Text Placeholder 9">
            <a:extLst>
              <a:ext uri="{FF2B5EF4-FFF2-40B4-BE49-F238E27FC236}">
                <a16:creationId xmlns:a16="http://schemas.microsoft.com/office/drawing/2014/main" id="{B4071C35-BA47-4323-B07F-7FC0A04DC335}"/>
              </a:ext>
            </a:extLst>
          </p:cNvPr>
          <p:cNvSpPr>
            <a:spLocks noGrp="1"/>
          </p:cNvSpPr>
          <p:nvPr>
            <p:ph type="body" sz="quarter" idx="100" hasCustomPrompt="1"/>
          </p:nvPr>
        </p:nvSpPr>
        <p:spPr>
          <a:xfrm>
            <a:off x="8149854" y="1613646"/>
            <a:ext cx="3639192" cy="4550938"/>
          </a:xfrm>
          <a:noFill/>
          <a:ln w="38100">
            <a:solidFill>
              <a:srgbClr val="CFD1D1"/>
            </a:solidFill>
            <a:miter lim="800000"/>
          </a:ln>
        </p:spPr>
        <p:txBody>
          <a:bodyPr/>
          <a:lstStyle>
            <a:lvl1pPr marL="0" marR="0" indent="0" algn="l" defTabSz="112961" eaLnBrk="1" fontAlgn="auto" hangingPunct="1">
              <a:lnSpc>
                <a:spcPct val="100000"/>
              </a:lnSpc>
              <a:spcBef>
                <a:spcPts val="233"/>
              </a:spcBef>
              <a:spcAft>
                <a:spcPts val="0"/>
              </a:spcAft>
              <a:buClrTx/>
              <a:buFontTx/>
              <a:buNone/>
              <a:defRPr lang="en-US" sz="1059" b="0" i="0" kern="1200" dirty="0">
                <a:solidFill>
                  <a:schemeClr val="dk1"/>
                </a:solidFill>
                <a:latin typeface="Calibri" panose="020F0502020204030204" pitchFamily="34" charset="0"/>
                <a:ea typeface="+mn-ea"/>
                <a:cs typeface="Calibri" panose="020F0502020204030204" pitchFamily="34" charset="0"/>
              </a:defRPr>
            </a:lvl1pPr>
          </a:lstStyle>
          <a:p>
            <a:pPr marL="161373" marR="0" lvl="0" indent="-161373" algn="l" defTabSz="887553" rtl="0" eaLnBrk="1" fontAlgn="auto" latinLnBrk="0" hangingPunct="1">
              <a:lnSpc>
                <a:spcPct val="110000"/>
              </a:lnSpc>
              <a:spcBef>
                <a:spcPts val="397"/>
              </a:spcBef>
              <a:spcAft>
                <a:spcPts val="397"/>
              </a:spcAft>
              <a:buClr>
                <a:schemeClr val="accent2"/>
              </a:buClr>
              <a:buFont typeface="System Font Regular"/>
              <a:buNone/>
              <a:tabLst/>
            </a:pPr>
            <a:r>
              <a:rPr lang="en-US"/>
              <a:t> </a:t>
            </a:r>
          </a:p>
        </p:txBody>
      </p:sp>
      <p:sp>
        <p:nvSpPr>
          <p:cNvPr id="6" name="Text Placeholder 20">
            <a:extLst>
              <a:ext uri="{FF2B5EF4-FFF2-40B4-BE49-F238E27FC236}">
                <a16:creationId xmlns:a16="http://schemas.microsoft.com/office/drawing/2014/main" id="{67EF99D5-B5CC-CA40-B1E9-F60A23D5FA4E}"/>
              </a:ext>
            </a:extLst>
          </p:cNvPr>
          <p:cNvSpPr>
            <a:spLocks noGrp="1"/>
          </p:cNvSpPr>
          <p:nvPr>
            <p:ph type="body" sz="quarter" idx="12" hasCustomPrompt="1"/>
          </p:nvPr>
        </p:nvSpPr>
        <p:spPr>
          <a:xfrm>
            <a:off x="402954" y="1611556"/>
            <a:ext cx="3655330" cy="1613647"/>
          </a:xfrm>
          <a:prstGeom prst="rect">
            <a:avLst/>
          </a:prstGeom>
          <a:noFill/>
        </p:spPr>
        <p:txBody>
          <a:bodyPr wrap="square" lIns="0" tIns="0" rIns="0" bIns="0" anchor="t" anchorCtr="0">
            <a:noAutofit/>
          </a:bodyPr>
          <a:lstStyle>
            <a:lvl1pPr marL="0" marR="0" indent="0" algn="l" defTabSz="112961" rtl="0" eaLnBrk="1" fontAlgn="auto" latinLnBrk="0" hangingPunct="1">
              <a:lnSpc>
                <a:spcPct val="100000"/>
              </a:lnSpc>
              <a:spcBef>
                <a:spcPts val="233"/>
              </a:spcBef>
              <a:spcAft>
                <a:spcPts val="0"/>
              </a:spcAft>
              <a:buClrTx/>
              <a:buSzTx/>
              <a:buFontTx/>
              <a:buNone/>
              <a:tabLst/>
              <a:defRPr lang="en-US" sz="1412" b="1" i="0" smtClean="0">
                <a:solidFill>
                  <a:schemeClr val="accent2"/>
                </a:solidFill>
                <a:effectLst/>
                <a:latin typeface="Calibri" panose="020F0502020204030204" pitchFamily="34" charset="0"/>
              </a:defRPr>
            </a:lvl1pPr>
          </a:lstStyle>
          <a:p>
            <a:pPr marL="0" marR="0" lvl="0" indent="0" algn="l" defTabSz="112961" rtl="0" eaLnBrk="1" fontAlgn="auto" latinLnBrk="0" hangingPunct="1">
              <a:lnSpc>
                <a:spcPct val="100000"/>
              </a:lnSpc>
              <a:spcBef>
                <a:spcPts val="233"/>
              </a:spcBef>
              <a:spcAft>
                <a:spcPts val="0"/>
              </a:spcAft>
              <a:buClrTx/>
              <a:buSzTx/>
              <a:buFontTx/>
              <a:buNone/>
              <a:tabLst/>
            </a:pPr>
            <a:r>
              <a:rPr lang="en-US"/>
              <a:t>Headline text here</a:t>
            </a:r>
          </a:p>
        </p:txBody>
      </p:sp>
      <p:sp>
        <p:nvSpPr>
          <p:cNvPr id="38" name="Text Placeholder 36">
            <a:extLst>
              <a:ext uri="{FF2B5EF4-FFF2-40B4-BE49-F238E27FC236}">
                <a16:creationId xmlns:a16="http://schemas.microsoft.com/office/drawing/2014/main" id="{6645D819-AC18-5A44-B3F6-1A19A6DDEE2E}"/>
              </a:ext>
            </a:extLst>
          </p:cNvPr>
          <p:cNvSpPr>
            <a:spLocks noGrp="1"/>
          </p:cNvSpPr>
          <p:nvPr>
            <p:ph type="body" sz="quarter" idx="40"/>
          </p:nvPr>
        </p:nvSpPr>
        <p:spPr>
          <a:xfrm>
            <a:off x="403458" y="3521056"/>
            <a:ext cx="3655330" cy="2618560"/>
          </a:xfrm>
        </p:spPr>
        <p:txBody>
          <a:bodyPr>
            <a:noAutofit/>
          </a:bodyPr>
          <a:lstStyle>
            <a:lvl1pPr marL="0" marR="0" indent="0" algn="l" defTabSz="112961" rtl="0" eaLnBrk="1" fontAlgn="auto" latinLnBrk="0" hangingPunct="1">
              <a:lnSpc>
                <a:spcPct val="100000"/>
              </a:lnSpc>
              <a:spcBef>
                <a:spcPts val="233"/>
              </a:spcBef>
              <a:spcAft>
                <a:spcPts val="0"/>
              </a:spcAft>
              <a:buClr>
                <a:schemeClr val="accent2"/>
              </a:buClr>
              <a:buSzPct val="66000"/>
              <a:buFont typeface="System Font Regular"/>
              <a:buNone/>
              <a:tabLst/>
              <a:defRPr sz="1235" b="0" i="0">
                <a:solidFill>
                  <a:schemeClr val="dk1"/>
                </a:solidFill>
                <a:latin typeface="Calibri" panose="020F0502020204030204" pitchFamily="34" charset="0"/>
              </a:defRPr>
            </a:lvl1pPr>
          </a:lstStyle>
          <a:p>
            <a:pPr marL="0" marR="0" lvl="0" indent="0" algn="l" defTabSz="112961" rtl="0" eaLnBrk="1" fontAlgn="auto" latinLnBrk="0" hangingPunct="1">
              <a:lnSpc>
                <a:spcPct val="100000"/>
              </a:lnSpc>
              <a:spcBef>
                <a:spcPts val="233"/>
              </a:spcBef>
              <a:spcAft>
                <a:spcPts val="0"/>
              </a:spcAft>
              <a:buClr>
                <a:schemeClr val="accent2"/>
              </a:buClr>
              <a:buSzPct val="66000"/>
              <a:buFont typeface="System Font Regular"/>
              <a:buNone/>
              <a:tabLst/>
            </a:pPr>
            <a:r>
              <a:rPr lang="en-US"/>
              <a:t>Click to edit Master text styles</a:t>
            </a:r>
          </a:p>
        </p:txBody>
      </p:sp>
      <p:sp>
        <p:nvSpPr>
          <p:cNvPr id="2" name="Title 1">
            <a:extLst>
              <a:ext uri="{FF2B5EF4-FFF2-40B4-BE49-F238E27FC236}">
                <a16:creationId xmlns:a16="http://schemas.microsoft.com/office/drawing/2014/main" id="{52899A4A-AFED-E64F-A55F-E7624E1F5CB7}"/>
              </a:ext>
            </a:extLst>
          </p:cNvPr>
          <p:cNvSpPr>
            <a:spLocks noGrp="1"/>
          </p:cNvSpPr>
          <p:nvPr>
            <p:ph type="title" hasCustomPrompt="1"/>
          </p:nvPr>
        </p:nvSpPr>
        <p:spPr/>
        <p:txBody>
          <a:bodyPr/>
          <a:lstStyle/>
          <a:p>
            <a:r>
              <a:rPr lang="en-US"/>
              <a:t>Page Title</a:t>
            </a:r>
          </a:p>
        </p:txBody>
      </p:sp>
      <p:sp>
        <p:nvSpPr>
          <p:cNvPr id="28" name="Text Placeholder 36">
            <a:extLst>
              <a:ext uri="{FF2B5EF4-FFF2-40B4-BE49-F238E27FC236}">
                <a16:creationId xmlns:a16="http://schemas.microsoft.com/office/drawing/2014/main" id="{DFFA7201-62DE-D24F-B387-2A19E1429EE8}"/>
              </a:ext>
            </a:extLst>
          </p:cNvPr>
          <p:cNvSpPr>
            <a:spLocks noGrp="1"/>
          </p:cNvSpPr>
          <p:nvPr>
            <p:ph type="body" sz="quarter" idx="49" hasCustomPrompt="1"/>
          </p:nvPr>
        </p:nvSpPr>
        <p:spPr>
          <a:xfrm>
            <a:off x="4260518" y="1613647"/>
            <a:ext cx="3655330" cy="4534348"/>
          </a:xfrm>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6905D6AE-1182-9541-B077-0F8360E3A668}"/>
              </a:ext>
            </a:extLst>
          </p:cNvPr>
          <p:cNvSpPr txBox="1"/>
          <p:nvPr userDrawn="1"/>
        </p:nvSpPr>
        <p:spPr>
          <a:xfrm>
            <a:off x="402954" y="3234634"/>
            <a:ext cx="3655330" cy="274320"/>
          </a:xfrm>
          <a:prstGeom prst="rect">
            <a:avLst/>
          </a:prstGeom>
          <a:noFill/>
        </p:spPr>
        <p:txBody>
          <a:bodyPr wrap="square" lIns="0" tIns="0" rIns="0" bIns="0" rtlCol="0" anchor="t">
            <a:noAutofit/>
          </a:bodyPr>
          <a:lstStyle/>
          <a:p>
            <a:pPr marL="0" marR="0" lvl="0" indent="0" algn="l" defTabSz="403425" rtl="0" eaLnBrk="1" fontAlgn="auto" latinLnBrk="0" hangingPunct="1">
              <a:lnSpc>
                <a:spcPct val="150000"/>
              </a:lnSpc>
              <a:spcBef>
                <a:spcPts val="0"/>
              </a:spcBef>
              <a:spcAft>
                <a:spcPts val="0"/>
              </a:spcAft>
              <a:buClrTx/>
              <a:buSzTx/>
              <a:buFontTx/>
              <a:buNone/>
              <a:tabLst/>
              <a:defRPr/>
            </a:pPr>
            <a:r>
              <a:rPr lang="en-US" sz="1235" b="1">
                <a:solidFill>
                  <a:schemeClr val="accent1"/>
                </a:solidFill>
              </a:rPr>
              <a:t>SITUATION:</a:t>
            </a:r>
          </a:p>
        </p:txBody>
      </p:sp>
      <p:sp>
        <p:nvSpPr>
          <p:cNvPr id="27" name="TextBox 26">
            <a:extLst>
              <a:ext uri="{FF2B5EF4-FFF2-40B4-BE49-F238E27FC236}">
                <a16:creationId xmlns:a16="http://schemas.microsoft.com/office/drawing/2014/main" id="{1D9D9CE0-3D25-4647-9D66-F06812B497C5}"/>
              </a:ext>
            </a:extLst>
          </p:cNvPr>
          <p:cNvSpPr txBox="1"/>
          <p:nvPr userDrawn="1"/>
        </p:nvSpPr>
        <p:spPr>
          <a:xfrm>
            <a:off x="4260518" y="1329764"/>
            <a:ext cx="3655330" cy="274320"/>
          </a:xfrm>
          <a:prstGeom prst="rect">
            <a:avLst/>
          </a:prstGeom>
          <a:noFill/>
        </p:spPr>
        <p:txBody>
          <a:bodyPr wrap="square" lIns="0" tIns="0" rIns="0" bIns="0" rtlCol="0" anchor="t">
            <a:noAutofit/>
          </a:bodyPr>
          <a:lstStyle/>
          <a:p>
            <a:pPr marL="0" marR="0" lvl="0" indent="0" algn="l" defTabSz="403425" rtl="0" eaLnBrk="1" fontAlgn="auto" latinLnBrk="0" hangingPunct="1">
              <a:lnSpc>
                <a:spcPct val="150000"/>
              </a:lnSpc>
              <a:spcBef>
                <a:spcPts val="0"/>
              </a:spcBef>
              <a:spcAft>
                <a:spcPts val="0"/>
              </a:spcAft>
              <a:buClrTx/>
              <a:buSzTx/>
              <a:buFontTx/>
              <a:buNone/>
              <a:tabLst/>
              <a:defRPr/>
            </a:pPr>
            <a:r>
              <a:rPr lang="en-US" sz="1235" b="1">
                <a:solidFill>
                  <a:schemeClr val="accent1"/>
                </a:solidFill>
              </a:rPr>
              <a:t>OUR ROLE:</a:t>
            </a:r>
          </a:p>
        </p:txBody>
      </p:sp>
      <p:sp>
        <p:nvSpPr>
          <p:cNvPr id="30" name="TextBox 29">
            <a:extLst>
              <a:ext uri="{FF2B5EF4-FFF2-40B4-BE49-F238E27FC236}">
                <a16:creationId xmlns:a16="http://schemas.microsoft.com/office/drawing/2014/main" id="{4ADB96C0-F1F8-0E47-A779-9FD608D68BC8}"/>
              </a:ext>
            </a:extLst>
          </p:cNvPr>
          <p:cNvSpPr txBox="1"/>
          <p:nvPr userDrawn="1"/>
        </p:nvSpPr>
        <p:spPr>
          <a:xfrm>
            <a:off x="8133716" y="1337236"/>
            <a:ext cx="3655330" cy="274320"/>
          </a:xfrm>
          <a:prstGeom prst="rect">
            <a:avLst/>
          </a:prstGeom>
          <a:noFill/>
        </p:spPr>
        <p:txBody>
          <a:bodyPr wrap="square" lIns="0" tIns="0" rIns="0" bIns="0" rtlCol="0" anchor="t">
            <a:noAutofit/>
          </a:bodyPr>
          <a:lstStyle/>
          <a:p>
            <a:pPr marL="0" marR="0" lvl="0" indent="0" algn="l" defTabSz="403425" rtl="0" eaLnBrk="1" fontAlgn="auto" latinLnBrk="0" hangingPunct="1">
              <a:lnSpc>
                <a:spcPct val="150000"/>
              </a:lnSpc>
              <a:spcBef>
                <a:spcPts val="0"/>
              </a:spcBef>
              <a:spcAft>
                <a:spcPts val="0"/>
              </a:spcAft>
              <a:buClrTx/>
              <a:buSzTx/>
              <a:buFontTx/>
              <a:buNone/>
              <a:tabLst/>
              <a:defRPr/>
            </a:pPr>
            <a:r>
              <a:rPr lang="en-US" sz="1235" b="1">
                <a:solidFill>
                  <a:schemeClr val="accent1"/>
                </a:solidFill>
              </a:rPr>
              <a:t>OUR IMPACT:</a:t>
            </a:r>
          </a:p>
        </p:txBody>
      </p:sp>
      <p:sp>
        <p:nvSpPr>
          <p:cNvPr id="31" name="Slide Number Placeholder 7">
            <a:extLst>
              <a:ext uri="{FF2B5EF4-FFF2-40B4-BE49-F238E27FC236}">
                <a16:creationId xmlns:a16="http://schemas.microsoft.com/office/drawing/2014/main" id="{ABCD5D29-8522-43E5-9E04-CE057AC15F62}"/>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5" name="Text Placeholder 4">
            <a:extLst>
              <a:ext uri="{FF2B5EF4-FFF2-40B4-BE49-F238E27FC236}">
                <a16:creationId xmlns:a16="http://schemas.microsoft.com/office/drawing/2014/main" id="{AF67D95A-30CD-4325-A0CC-FEBCF26B76C8}"/>
              </a:ext>
            </a:extLst>
          </p:cNvPr>
          <p:cNvSpPr>
            <a:spLocks noGrp="1"/>
          </p:cNvSpPr>
          <p:nvPr>
            <p:ph type="body" sz="quarter" idx="96" hasCustomPrompt="1"/>
          </p:nvPr>
        </p:nvSpPr>
        <p:spPr>
          <a:xfrm>
            <a:off x="8321732" y="1815353"/>
            <a:ext cx="476081" cy="72614"/>
          </a:xfrm>
          <a:solidFill>
            <a:srgbClr val="E1523D"/>
          </a:solidFill>
          <a:ln>
            <a:solidFill>
              <a:srgbClr val="E0503D"/>
            </a:solidFill>
          </a:ln>
        </p:spPr>
        <p:txBody>
          <a:bodyPr/>
          <a:lstStyle>
            <a:lvl1pPr marL="0" indent="0">
              <a:buNone/>
              <a:defRPr/>
            </a:lvl1pPr>
          </a:lstStyle>
          <a:p>
            <a:pPr lvl="0"/>
            <a:r>
              <a:rPr lang="en-US"/>
              <a:t> </a:t>
            </a:r>
          </a:p>
        </p:txBody>
      </p:sp>
      <p:sp>
        <p:nvSpPr>
          <p:cNvPr id="33" name="Text Placeholder 16">
            <a:extLst>
              <a:ext uri="{FF2B5EF4-FFF2-40B4-BE49-F238E27FC236}">
                <a16:creationId xmlns:a16="http://schemas.microsoft.com/office/drawing/2014/main" id="{C25462F6-D300-4878-9D1F-9816CF4F241A}"/>
              </a:ext>
            </a:extLst>
          </p:cNvPr>
          <p:cNvSpPr>
            <a:spLocks noGrp="1"/>
          </p:cNvSpPr>
          <p:nvPr>
            <p:ph type="body" sz="quarter" idx="33" hasCustomPrompt="1"/>
          </p:nvPr>
        </p:nvSpPr>
        <p:spPr>
          <a:xfrm>
            <a:off x="-2216997" y="605118"/>
            <a:ext cx="2128132" cy="4332642"/>
          </a:xfrm>
          <a:blipFill dpi="0" rotWithShape="1">
            <a:blip r:embed="rId3">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36" name="Text Placeholder 16">
            <a:extLst>
              <a:ext uri="{FF2B5EF4-FFF2-40B4-BE49-F238E27FC236}">
                <a16:creationId xmlns:a16="http://schemas.microsoft.com/office/drawing/2014/main" id="{A9DE0BD5-FDF9-4AC2-9583-817BC37A64A0}"/>
              </a:ext>
            </a:extLst>
          </p:cNvPr>
          <p:cNvSpPr>
            <a:spLocks noGrp="1"/>
          </p:cNvSpPr>
          <p:nvPr>
            <p:ph type="body" sz="quarter" idx="94" hasCustomPrompt="1"/>
          </p:nvPr>
        </p:nvSpPr>
        <p:spPr>
          <a:xfrm>
            <a:off x="12265231" y="605118"/>
            <a:ext cx="3381322" cy="3692095"/>
          </a:xfrm>
          <a:blipFill dpi="0" rotWithShape="1">
            <a:blip r:embed="rId4">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26" name="Text Placeholder 36">
            <a:extLst>
              <a:ext uri="{FF2B5EF4-FFF2-40B4-BE49-F238E27FC236}">
                <a16:creationId xmlns:a16="http://schemas.microsoft.com/office/drawing/2014/main" id="{14EC14C8-182F-4CBD-B40A-2A2D5CFD9864}"/>
              </a:ext>
            </a:extLst>
          </p:cNvPr>
          <p:cNvSpPr>
            <a:spLocks noGrp="1"/>
          </p:cNvSpPr>
          <p:nvPr>
            <p:ph type="body" sz="quarter" idx="101" hasCustomPrompt="1"/>
          </p:nvPr>
        </p:nvSpPr>
        <p:spPr>
          <a:xfrm>
            <a:off x="8321732" y="1945027"/>
            <a:ext cx="3453601" cy="4225763"/>
          </a:xfrm>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custDataLst>
      <p:custData r:id="rId1"/>
    </p:custDataLst>
    <p:extLst>
      <p:ext uri="{BB962C8B-B14F-4D97-AF65-F5344CB8AC3E}">
        <p14:creationId xmlns:p14="http://schemas.microsoft.com/office/powerpoint/2010/main" val="32681181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 Study-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7EA5-8423-3042-86FB-677B57705AD6}"/>
              </a:ext>
            </a:extLst>
          </p:cNvPr>
          <p:cNvSpPr>
            <a:spLocks noGrp="1"/>
          </p:cNvSpPr>
          <p:nvPr>
            <p:ph type="title" hasCustomPrompt="1"/>
          </p:nvPr>
        </p:nvSpPr>
        <p:spPr/>
        <p:txBody>
          <a:bodyPr/>
          <a:lstStyle/>
          <a:p>
            <a:r>
              <a:rPr lang="en-US"/>
              <a:t>Page Title</a:t>
            </a:r>
          </a:p>
        </p:txBody>
      </p:sp>
      <p:sp>
        <p:nvSpPr>
          <p:cNvPr id="3" name="Slide Number Placeholder 2">
            <a:extLst>
              <a:ext uri="{FF2B5EF4-FFF2-40B4-BE49-F238E27FC236}">
                <a16:creationId xmlns:a16="http://schemas.microsoft.com/office/drawing/2014/main" id="{8733757C-1C4D-9D48-8F84-24EC28CB34AC}"/>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39" name="Rectangle 38">
            <a:extLst>
              <a:ext uri="{FF2B5EF4-FFF2-40B4-BE49-F238E27FC236}">
                <a16:creationId xmlns:a16="http://schemas.microsoft.com/office/drawing/2014/main" id="{E84B9796-440F-B645-B4C2-7FBA94541AE5}"/>
              </a:ext>
            </a:extLst>
          </p:cNvPr>
          <p:cNvSpPr/>
          <p:nvPr userDrawn="1"/>
        </p:nvSpPr>
        <p:spPr>
          <a:xfrm>
            <a:off x="419596" y="1613649"/>
            <a:ext cx="5559653" cy="451821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0" name="Rectangle 39">
            <a:extLst>
              <a:ext uri="{FF2B5EF4-FFF2-40B4-BE49-F238E27FC236}">
                <a16:creationId xmlns:a16="http://schemas.microsoft.com/office/drawing/2014/main" id="{43D3A29F-48E2-4E4F-B706-FE56C84F05E2}"/>
              </a:ext>
            </a:extLst>
          </p:cNvPr>
          <p:cNvSpPr/>
          <p:nvPr userDrawn="1"/>
        </p:nvSpPr>
        <p:spPr>
          <a:xfrm>
            <a:off x="6213255" y="1613649"/>
            <a:ext cx="5559653" cy="451821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Content Placeholder 8">
            <a:extLst>
              <a:ext uri="{FF2B5EF4-FFF2-40B4-BE49-F238E27FC236}">
                <a16:creationId xmlns:a16="http://schemas.microsoft.com/office/drawing/2014/main" id="{BC65313A-E5C3-3843-A18A-ABF31E2E4669}"/>
              </a:ext>
            </a:extLst>
          </p:cNvPr>
          <p:cNvSpPr>
            <a:spLocks noGrp="1"/>
          </p:cNvSpPr>
          <p:nvPr>
            <p:ph sz="quarter" idx="104" hasCustomPrompt="1"/>
          </p:nvPr>
        </p:nvSpPr>
        <p:spPr>
          <a:xfrm>
            <a:off x="524495" y="1726602"/>
            <a:ext cx="927954" cy="927847"/>
          </a:xfrm>
        </p:spPr>
        <p:txBody>
          <a:bodyPr anchor="ctr" anchorCtr="1"/>
          <a:lstStyle>
            <a:lvl1pPr marL="0" indent="0">
              <a:buNone/>
              <a:defRPr sz="706"/>
            </a:lvl1pPr>
          </a:lstStyle>
          <a:p>
            <a:pPr lvl="0"/>
            <a:r>
              <a:rPr lang="en-US"/>
              <a:t>Icon Placeholder</a:t>
            </a:r>
          </a:p>
        </p:txBody>
      </p:sp>
      <p:sp>
        <p:nvSpPr>
          <p:cNvPr id="8" name="Content Placeholder 8">
            <a:extLst>
              <a:ext uri="{FF2B5EF4-FFF2-40B4-BE49-F238E27FC236}">
                <a16:creationId xmlns:a16="http://schemas.microsoft.com/office/drawing/2014/main" id="{F65DD7D1-FA7D-D142-84DE-8FD1AED3B2D8}"/>
              </a:ext>
            </a:extLst>
          </p:cNvPr>
          <p:cNvSpPr>
            <a:spLocks noGrp="1"/>
          </p:cNvSpPr>
          <p:nvPr>
            <p:ph sz="quarter" idx="105" hasCustomPrompt="1"/>
          </p:nvPr>
        </p:nvSpPr>
        <p:spPr>
          <a:xfrm>
            <a:off x="6318154" y="1726602"/>
            <a:ext cx="927954" cy="927847"/>
          </a:xfrm>
        </p:spPr>
        <p:txBody>
          <a:bodyPr anchor="ctr" anchorCtr="1"/>
          <a:lstStyle>
            <a:lvl1pPr marL="0" indent="0">
              <a:buNone/>
              <a:defRPr sz="706"/>
            </a:lvl1pPr>
          </a:lstStyle>
          <a:p>
            <a:pPr lvl="0"/>
            <a:r>
              <a:rPr lang="en-US"/>
              <a:t>Icon Placeholder</a:t>
            </a:r>
          </a:p>
        </p:txBody>
      </p:sp>
      <p:sp>
        <p:nvSpPr>
          <p:cNvPr id="5" name="Text Placeholder 20">
            <a:extLst>
              <a:ext uri="{FF2B5EF4-FFF2-40B4-BE49-F238E27FC236}">
                <a16:creationId xmlns:a16="http://schemas.microsoft.com/office/drawing/2014/main" id="{DEB446AE-0573-364C-B6FA-2ED519E7B6A0}"/>
              </a:ext>
            </a:extLst>
          </p:cNvPr>
          <p:cNvSpPr>
            <a:spLocks noGrp="1"/>
          </p:cNvSpPr>
          <p:nvPr>
            <p:ph type="body" sz="quarter" idx="12" hasCustomPrompt="1"/>
          </p:nvPr>
        </p:nvSpPr>
        <p:spPr>
          <a:xfrm>
            <a:off x="1541210" y="1726602"/>
            <a:ext cx="4333140" cy="927847"/>
          </a:xfrm>
          <a:prstGeom prst="rect">
            <a:avLst/>
          </a:prstGeom>
          <a:noFill/>
        </p:spPr>
        <p:txBody>
          <a:bodyPr wrap="square" lIns="0" tIns="0" rIns="0" bIns="0" anchor="t" anchorCtr="0">
            <a:noAutofit/>
          </a:bodyPr>
          <a:lstStyle>
            <a:lvl1pPr marL="0" marR="0" indent="0" algn="l" defTabSz="806867" rtl="0" eaLnBrk="1" fontAlgn="auto" latinLnBrk="0" hangingPunct="1">
              <a:lnSpc>
                <a:spcPct val="100000"/>
              </a:lnSpc>
              <a:spcBef>
                <a:spcPts val="0"/>
              </a:spcBef>
              <a:spcAft>
                <a:spcPts val="0"/>
              </a:spcAft>
              <a:buClrTx/>
              <a:buSzTx/>
              <a:buFontTx/>
              <a:buNone/>
              <a:tabLst/>
              <a:defRPr lang="en-US" sz="1235" b="1" i="0" smtClean="0">
                <a:solidFill>
                  <a:schemeClr val="accent2"/>
                </a:solidFill>
                <a:effectLst/>
              </a:defRPr>
            </a:lvl1pPr>
          </a:lstStyle>
          <a:p>
            <a:r>
              <a:rPr lang="en-US"/>
              <a:t>Intro here. Quick synopsis of case study.</a:t>
            </a:r>
          </a:p>
        </p:txBody>
      </p:sp>
      <p:sp>
        <p:nvSpPr>
          <p:cNvPr id="6" name="Text Placeholder 20">
            <a:extLst>
              <a:ext uri="{FF2B5EF4-FFF2-40B4-BE49-F238E27FC236}">
                <a16:creationId xmlns:a16="http://schemas.microsoft.com/office/drawing/2014/main" id="{F9B44DE6-1D96-C943-AE14-43BE8CB4C6C7}"/>
              </a:ext>
            </a:extLst>
          </p:cNvPr>
          <p:cNvSpPr>
            <a:spLocks noGrp="1"/>
          </p:cNvSpPr>
          <p:nvPr>
            <p:ph type="body" sz="quarter" idx="62" hasCustomPrompt="1"/>
          </p:nvPr>
        </p:nvSpPr>
        <p:spPr>
          <a:xfrm>
            <a:off x="7342937" y="1726602"/>
            <a:ext cx="4333140" cy="927847"/>
          </a:xfrm>
          <a:prstGeom prst="rect">
            <a:avLst/>
          </a:prstGeom>
          <a:noFill/>
        </p:spPr>
        <p:txBody>
          <a:bodyPr wrap="square" lIns="0" tIns="0" rIns="0" bIns="0" anchor="t" anchorCtr="0">
            <a:noAutofit/>
          </a:bodyPr>
          <a:lstStyle>
            <a:lvl1pPr marL="0" marR="0" indent="0" algn="l" defTabSz="806867" rtl="0" eaLnBrk="1" fontAlgn="auto" latinLnBrk="0" hangingPunct="1">
              <a:lnSpc>
                <a:spcPct val="100000"/>
              </a:lnSpc>
              <a:spcBef>
                <a:spcPts val="0"/>
              </a:spcBef>
              <a:spcAft>
                <a:spcPts val="0"/>
              </a:spcAft>
              <a:buClrTx/>
              <a:buSzTx/>
              <a:buFontTx/>
              <a:buNone/>
              <a:tabLst/>
              <a:defRPr lang="en-US" sz="1235" b="1" i="0" smtClean="0">
                <a:solidFill>
                  <a:schemeClr val="accent2"/>
                </a:solidFill>
                <a:effectLst/>
              </a:defRPr>
            </a:lvl1pPr>
          </a:lstStyle>
          <a:p>
            <a:r>
              <a:rPr lang="en-US"/>
              <a:t>Intro here. Quick synopsis of case study.</a:t>
            </a:r>
          </a:p>
        </p:txBody>
      </p:sp>
      <p:sp>
        <p:nvSpPr>
          <p:cNvPr id="18" name="Text Placeholder 7">
            <a:extLst>
              <a:ext uri="{FF2B5EF4-FFF2-40B4-BE49-F238E27FC236}">
                <a16:creationId xmlns:a16="http://schemas.microsoft.com/office/drawing/2014/main" id="{604BD2FB-759D-994C-8E93-AD3319447B6D}"/>
              </a:ext>
            </a:extLst>
          </p:cNvPr>
          <p:cNvSpPr>
            <a:spLocks noGrp="1"/>
          </p:cNvSpPr>
          <p:nvPr>
            <p:ph type="body" sz="quarter" idx="99" hasCustomPrompt="1"/>
          </p:nvPr>
        </p:nvSpPr>
        <p:spPr>
          <a:xfrm>
            <a:off x="6318153" y="2710927"/>
            <a:ext cx="5349854" cy="201706"/>
          </a:xfrm>
          <a:prstGeom prst="rect">
            <a:avLst/>
          </a:prstGeom>
        </p:spPr>
        <p:txBody>
          <a:bodyPr/>
          <a:lstStyle>
            <a:lvl1pPr marL="0" marR="0" indent="0" algn="l" defTabSz="403433" rtl="0" eaLnBrk="1" fontAlgn="auto" latinLnBrk="0" hangingPunct="1">
              <a:lnSpc>
                <a:spcPct val="100000"/>
              </a:lnSpc>
              <a:spcBef>
                <a:spcPts val="0"/>
              </a:spcBef>
              <a:spcAft>
                <a:spcPts val="0"/>
              </a:spcAft>
              <a:buClrTx/>
              <a:buSzTx/>
              <a:buFont typeface="System Font Regular"/>
              <a:buNone/>
              <a:tabLst/>
              <a:defRPr lang="en-US" sz="1235" b="1" kern="1200" cap="all" baseline="0" dirty="0">
                <a:solidFill>
                  <a:schemeClr val="accent1"/>
                </a:solidFill>
                <a:latin typeface="Calibri" panose="020F0502020204030204" pitchFamily="34" charset="0"/>
                <a:ea typeface="+mn-ea"/>
                <a:cs typeface="Calibri" panose="020F0502020204030204" pitchFamily="34" charset="0"/>
              </a:defRPr>
            </a:lvl1pPr>
            <a:lvl2pPr marL="161373" indent="-161373">
              <a:lnSpc>
                <a:spcPct val="110000"/>
              </a:lnSpc>
              <a:spcAft>
                <a:spcPts val="397"/>
              </a:spcAft>
              <a:buFont typeface="System Font Regular"/>
              <a:buChar char="■"/>
              <a:defRPr sz="1059" b="0"/>
            </a:lvl2pPr>
            <a:lvl3pPr marL="161373" marR="0" indent="-161373" algn="l" defTabSz="887553" rtl="0" eaLnBrk="1" fontAlgn="auto" latinLnBrk="0" hangingPunct="1">
              <a:lnSpc>
                <a:spcPct val="110000"/>
              </a:lnSpc>
              <a:spcBef>
                <a:spcPts val="0"/>
              </a:spcBef>
              <a:spcAft>
                <a:spcPts val="0"/>
              </a:spcAft>
              <a:buClr>
                <a:schemeClr val="accent2"/>
              </a:buClr>
              <a:buSzTx/>
              <a:buFont typeface="System Font Regular"/>
              <a:buChar char="■"/>
              <a:tabLst/>
              <a:defRPr sz="1059" b="0"/>
            </a:lvl3pPr>
            <a:lvl4pPr marL="161373" indent="0">
              <a:lnSpc>
                <a:spcPct val="110000"/>
              </a:lnSpc>
              <a:buFontTx/>
              <a:buNone/>
              <a:tabLst/>
              <a:defRPr sz="1059"/>
            </a:lvl4pPr>
            <a:lvl5pPr marL="443163" indent="0">
              <a:buNone/>
              <a:defRPr/>
            </a:lvl5pPr>
          </a:lstStyle>
          <a:p>
            <a:pPr marL="0" marR="0" lvl="0" indent="0" algn="l" defTabSz="812140" rtl="0" eaLnBrk="1" fontAlgn="auto" latinLnBrk="0" hangingPunct="1">
              <a:lnSpc>
                <a:spcPct val="100000"/>
              </a:lnSpc>
              <a:spcBef>
                <a:spcPts val="0"/>
              </a:spcBef>
              <a:spcAft>
                <a:spcPts val="0"/>
              </a:spcAft>
              <a:buClrTx/>
              <a:buSzTx/>
              <a:buFont typeface="System Font Regular"/>
              <a:buNone/>
              <a:tabLst/>
              <a:defRPr/>
            </a:pPr>
            <a:r>
              <a:rPr lang="en-US"/>
              <a:t>SITUATION: (Retype Header)</a:t>
            </a:r>
          </a:p>
        </p:txBody>
      </p:sp>
      <p:sp>
        <p:nvSpPr>
          <p:cNvPr id="23" name="Text Placeholder 7">
            <a:extLst>
              <a:ext uri="{FF2B5EF4-FFF2-40B4-BE49-F238E27FC236}">
                <a16:creationId xmlns:a16="http://schemas.microsoft.com/office/drawing/2014/main" id="{46FB1E3F-DDFF-A84D-B30C-8F53392C3234}"/>
              </a:ext>
            </a:extLst>
          </p:cNvPr>
          <p:cNvSpPr>
            <a:spLocks noGrp="1"/>
          </p:cNvSpPr>
          <p:nvPr>
            <p:ph type="body" sz="quarter" idx="135" hasCustomPrompt="1"/>
          </p:nvPr>
        </p:nvSpPr>
        <p:spPr>
          <a:xfrm>
            <a:off x="524495" y="2710927"/>
            <a:ext cx="5349854" cy="201706"/>
          </a:xfrm>
          <a:prstGeom prst="rect">
            <a:avLst/>
          </a:prstGeom>
        </p:spPr>
        <p:txBody>
          <a:bodyPr/>
          <a:lstStyle>
            <a:lvl1pPr marL="0" marR="0" indent="0" algn="l" defTabSz="403433" rtl="0" eaLnBrk="1" fontAlgn="auto" latinLnBrk="0" hangingPunct="1">
              <a:lnSpc>
                <a:spcPct val="100000"/>
              </a:lnSpc>
              <a:spcBef>
                <a:spcPts val="0"/>
              </a:spcBef>
              <a:spcAft>
                <a:spcPts val="0"/>
              </a:spcAft>
              <a:buClrTx/>
              <a:buSzTx/>
              <a:buFont typeface="System Font Regular"/>
              <a:buNone/>
              <a:tabLst/>
              <a:defRPr lang="en-US" sz="1235" b="1" kern="1200" cap="all" baseline="0" dirty="0">
                <a:solidFill>
                  <a:schemeClr val="accent1"/>
                </a:solidFill>
                <a:latin typeface="Calibri" panose="020F0502020204030204" pitchFamily="34" charset="0"/>
                <a:ea typeface="+mn-ea"/>
                <a:cs typeface="Calibri" panose="020F0502020204030204" pitchFamily="34" charset="0"/>
              </a:defRPr>
            </a:lvl1pPr>
            <a:lvl2pPr marL="161373" indent="-161373">
              <a:lnSpc>
                <a:spcPct val="110000"/>
              </a:lnSpc>
              <a:spcAft>
                <a:spcPts val="397"/>
              </a:spcAft>
              <a:buFont typeface="System Font Regular"/>
              <a:buChar char="■"/>
              <a:defRPr sz="1059" b="0"/>
            </a:lvl2pPr>
            <a:lvl3pPr marL="161373" marR="0" indent="-161373" algn="l" defTabSz="887553" rtl="0" eaLnBrk="1" fontAlgn="auto" latinLnBrk="0" hangingPunct="1">
              <a:lnSpc>
                <a:spcPct val="110000"/>
              </a:lnSpc>
              <a:spcBef>
                <a:spcPts val="0"/>
              </a:spcBef>
              <a:spcAft>
                <a:spcPts val="0"/>
              </a:spcAft>
              <a:buClr>
                <a:schemeClr val="accent2"/>
              </a:buClr>
              <a:buSzTx/>
              <a:buFont typeface="System Font Regular"/>
              <a:buChar char="■"/>
              <a:tabLst/>
              <a:defRPr sz="1059" b="0"/>
            </a:lvl3pPr>
            <a:lvl4pPr marL="161373" indent="0">
              <a:lnSpc>
                <a:spcPct val="110000"/>
              </a:lnSpc>
              <a:buFontTx/>
              <a:buNone/>
              <a:tabLst/>
              <a:defRPr sz="1059"/>
            </a:lvl4pPr>
            <a:lvl5pPr marL="443163" indent="0">
              <a:buNone/>
              <a:defRPr/>
            </a:lvl5pPr>
          </a:lstStyle>
          <a:p>
            <a:pPr marL="0" marR="0" lvl="0" indent="0" algn="l" defTabSz="812140" rtl="0" eaLnBrk="1" fontAlgn="auto" latinLnBrk="0" hangingPunct="1">
              <a:lnSpc>
                <a:spcPct val="100000"/>
              </a:lnSpc>
              <a:spcBef>
                <a:spcPts val="0"/>
              </a:spcBef>
              <a:spcAft>
                <a:spcPts val="0"/>
              </a:spcAft>
              <a:buClrTx/>
              <a:buSzTx/>
              <a:buFont typeface="System Font Regular"/>
              <a:buNone/>
              <a:tabLst/>
              <a:defRPr/>
            </a:pPr>
            <a:r>
              <a:rPr lang="en-US"/>
              <a:t>SITUATION: (Retype Header)</a:t>
            </a:r>
          </a:p>
        </p:txBody>
      </p:sp>
      <p:sp>
        <p:nvSpPr>
          <p:cNvPr id="16" name="Text Placeholder 20">
            <a:extLst>
              <a:ext uri="{FF2B5EF4-FFF2-40B4-BE49-F238E27FC236}">
                <a16:creationId xmlns:a16="http://schemas.microsoft.com/office/drawing/2014/main" id="{930E08C7-7577-1547-81B2-160AE4747B95}"/>
              </a:ext>
            </a:extLst>
          </p:cNvPr>
          <p:cNvSpPr>
            <a:spLocks noGrp="1"/>
          </p:cNvSpPr>
          <p:nvPr>
            <p:ph type="body" sz="quarter" idx="127" hasCustomPrompt="1"/>
          </p:nvPr>
        </p:nvSpPr>
        <p:spPr>
          <a:xfrm>
            <a:off x="6318154" y="2931651"/>
            <a:ext cx="5349854" cy="645459"/>
          </a:xfrm>
          <a:prstGeom prst="rect">
            <a:avLst/>
          </a:prstGeom>
          <a:noFill/>
        </p:spPr>
        <p:txBody>
          <a:bodyPr wrap="square" lIns="0" tIns="0" rIns="0" bIns="0" anchor="t" anchorCtr="0">
            <a:noAutofit/>
          </a:bodyPr>
          <a:lstStyle>
            <a:lvl1pPr marL="0" marR="0" indent="0" algn="l" defTabSz="806867" rtl="0" eaLnBrk="1" fontAlgn="auto" latinLnBrk="0" hangingPunct="1">
              <a:lnSpc>
                <a:spcPct val="100000"/>
              </a:lnSpc>
              <a:spcBef>
                <a:spcPts val="0"/>
              </a:spcBef>
              <a:spcAft>
                <a:spcPts val="176"/>
              </a:spcAft>
              <a:buClrTx/>
              <a:buSzTx/>
              <a:buFontTx/>
              <a:buNone/>
              <a:tabLst/>
              <a:defRPr lang="en-US" sz="927" b="0" i="0" kern="1200" dirty="0">
                <a:solidFill>
                  <a:schemeClr val="tx1"/>
                </a:solidFill>
                <a:effectLst/>
                <a:latin typeface="Calibri" panose="020F0502020204030204" pitchFamily="34" charset="0"/>
                <a:ea typeface="+mn-ea"/>
                <a:cs typeface="Calibri" panose="020F0502020204030204" pitchFamily="34" charset="0"/>
              </a:defRPr>
            </a:lvl1pPr>
          </a:lstStyle>
          <a:p>
            <a:r>
              <a:rPr lang="en-US"/>
              <a:t>Situation here. Sentence format; up to 4 lines.</a:t>
            </a:r>
          </a:p>
        </p:txBody>
      </p:sp>
      <p:sp>
        <p:nvSpPr>
          <p:cNvPr id="21" name="Text Placeholder 20">
            <a:extLst>
              <a:ext uri="{FF2B5EF4-FFF2-40B4-BE49-F238E27FC236}">
                <a16:creationId xmlns:a16="http://schemas.microsoft.com/office/drawing/2014/main" id="{ED6640AC-6250-9E43-AFDC-8041EF3B74BA}"/>
              </a:ext>
            </a:extLst>
          </p:cNvPr>
          <p:cNvSpPr>
            <a:spLocks noGrp="1"/>
          </p:cNvSpPr>
          <p:nvPr>
            <p:ph type="body" sz="quarter" idx="133" hasCustomPrompt="1"/>
          </p:nvPr>
        </p:nvSpPr>
        <p:spPr>
          <a:xfrm>
            <a:off x="524495" y="2931651"/>
            <a:ext cx="5349854" cy="645459"/>
          </a:xfrm>
          <a:prstGeom prst="rect">
            <a:avLst/>
          </a:prstGeom>
          <a:noFill/>
        </p:spPr>
        <p:txBody>
          <a:bodyPr wrap="square" lIns="0" tIns="0" rIns="0" bIns="0" anchor="t" anchorCtr="0">
            <a:noAutofit/>
          </a:bodyPr>
          <a:lstStyle>
            <a:lvl1pPr marL="0" marR="0" indent="0" algn="l" defTabSz="806867" rtl="0" eaLnBrk="1" fontAlgn="auto" latinLnBrk="0" hangingPunct="1">
              <a:lnSpc>
                <a:spcPct val="100000"/>
              </a:lnSpc>
              <a:spcBef>
                <a:spcPts val="0"/>
              </a:spcBef>
              <a:spcAft>
                <a:spcPts val="176"/>
              </a:spcAft>
              <a:buClrTx/>
              <a:buSzTx/>
              <a:buFontTx/>
              <a:buNone/>
              <a:tabLst/>
              <a:defRPr lang="en-US" sz="927" b="0" i="0" smtClean="0">
                <a:solidFill>
                  <a:schemeClr val="tx1"/>
                </a:solidFill>
                <a:effectLst/>
              </a:defRPr>
            </a:lvl1pPr>
          </a:lstStyle>
          <a:p>
            <a:r>
              <a:rPr lang="en-US"/>
              <a:t>Situation here. Sentence format; up to 4 lines.</a:t>
            </a:r>
          </a:p>
        </p:txBody>
      </p:sp>
      <p:sp>
        <p:nvSpPr>
          <p:cNvPr id="19" name="Text Placeholder 7">
            <a:extLst>
              <a:ext uri="{FF2B5EF4-FFF2-40B4-BE49-F238E27FC236}">
                <a16:creationId xmlns:a16="http://schemas.microsoft.com/office/drawing/2014/main" id="{49B80915-BD57-DE4D-A112-B1E21DDFCC0D}"/>
              </a:ext>
            </a:extLst>
          </p:cNvPr>
          <p:cNvSpPr>
            <a:spLocks noGrp="1"/>
          </p:cNvSpPr>
          <p:nvPr>
            <p:ph type="body" sz="quarter" idx="131" hasCustomPrompt="1"/>
          </p:nvPr>
        </p:nvSpPr>
        <p:spPr>
          <a:xfrm>
            <a:off x="6318153" y="3636316"/>
            <a:ext cx="5349854" cy="201706"/>
          </a:xfrm>
          <a:prstGeom prst="rect">
            <a:avLst/>
          </a:prstGeom>
        </p:spPr>
        <p:txBody>
          <a:bodyPr/>
          <a:lstStyle>
            <a:lvl1pPr marL="0" marR="0" indent="0" algn="l" defTabSz="403433" rtl="0" eaLnBrk="1" fontAlgn="auto" latinLnBrk="0" hangingPunct="1">
              <a:lnSpc>
                <a:spcPct val="100000"/>
              </a:lnSpc>
              <a:spcBef>
                <a:spcPts val="0"/>
              </a:spcBef>
              <a:spcAft>
                <a:spcPts val="0"/>
              </a:spcAft>
              <a:buClrTx/>
              <a:buSzTx/>
              <a:buFont typeface="System Font Regular"/>
              <a:buNone/>
              <a:tabLst/>
              <a:defRPr lang="en-US" sz="1235" b="1" kern="1200" cap="all" baseline="0" dirty="0">
                <a:solidFill>
                  <a:schemeClr val="accent1"/>
                </a:solidFill>
                <a:latin typeface="Calibri" panose="020F0502020204030204" pitchFamily="34" charset="0"/>
                <a:ea typeface="+mn-ea"/>
                <a:cs typeface="Calibri" panose="020F0502020204030204" pitchFamily="34" charset="0"/>
              </a:defRPr>
            </a:lvl1pPr>
            <a:lvl2pPr marL="161373" indent="-161373">
              <a:lnSpc>
                <a:spcPct val="110000"/>
              </a:lnSpc>
              <a:spcAft>
                <a:spcPts val="397"/>
              </a:spcAft>
              <a:buFont typeface="System Font Regular"/>
              <a:buChar char="■"/>
              <a:defRPr sz="1059" b="0"/>
            </a:lvl2pPr>
            <a:lvl3pPr marL="161373" marR="0" indent="-161373" algn="l" defTabSz="887553" rtl="0" eaLnBrk="1" fontAlgn="auto" latinLnBrk="0" hangingPunct="1">
              <a:lnSpc>
                <a:spcPct val="110000"/>
              </a:lnSpc>
              <a:spcBef>
                <a:spcPts val="0"/>
              </a:spcBef>
              <a:spcAft>
                <a:spcPts val="0"/>
              </a:spcAft>
              <a:buClr>
                <a:schemeClr val="accent2"/>
              </a:buClr>
              <a:buSzTx/>
              <a:buFont typeface="System Font Regular"/>
              <a:buChar char="■"/>
              <a:tabLst/>
              <a:defRPr sz="1059" b="0"/>
            </a:lvl3pPr>
            <a:lvl4pPr marL="161373" indent="0">
              <a:lnSpc>
                <a:spcPct val="110000"/>
              </a:lnSpc>
              <a:buFontTx/>
              <a:buNone/>
              <a:tabLst/>
              <a:defRPr sz="1059"/>
            </a:lvl4pPr>
            <a:lvl5pPr marL="443163" indent="0">
              <a:buNone/>
              <a:defRPr/>
            </a:lvl5pPr>
          </a:lstStyle>
          <a:p>
            <a:pPr marL="0" marR="0" lvl="0" indent="0" algn="l" defTabSz="812140" rtl="0" eaLnBrk="1" fontAlgn="auto" latinLnBrk="0" hangingPunct="1">
              <a:lnSpc>
                <a:spcPct val="100000"/>
              </a:lnSpc>
              <a:spcBef>
                <a:spcPts val="0"/>
              </a:spcBef>
              <a:spcAft>
                <a:spcPts val="0"/>
              </a:spcAft>
              <a:buClrTx/>
              <a:buSzTx/>
              <a:buFont typeface="System Font Regular"/>
              <a:buNone/>
              <a:tabLst/>
              <a:defRPr/>
            </a:pPr>
            <a:r>
              <a:rPr lang="en-US"/>
              <a:t>OUR ROLE: (Retype Header)</a:t>
            </a:r>
          </a:p>
        </p:txBody>
      </p:sp>
      <p:sp>
        <p:nvSpPr>
          <p:cNvPr id="24" name="Text Placeholder 7">
            <a:extLst>
              <a:ext uri="{FF2B5EF4-FFF2-40B4-BE49-F238E27FC236}">
                <a16:creationId xmlns:a16="http://schemas.microsoft.com/office/drawing/2014/main" id="{79EC6E4C-182C-684F-B84E-A15B1AC5CC1D}"/>
              </a:ext>
            </a:extLst>
          </p:cNvPr>
          <p:cNvSpPr>
            <a:spLocks noGrp="1"/>
          </p:cNvSpPr>
          <p:nvPr>
            <p:ph type="body" sz="quarter" idx="136" hasCustomPrompt="1"/>
          </p:nvPr>
        </p:nvSpPr>
        <p:spPr>
          <a:xfrm>
            <a:off x="524495" y="3636316"/>
            <a:ext cx="5349854" cy="201706"/>
          </a:xfrm>
          <a:prstGeom prst="rect">
            <a:avLst/>
          </a:prstGeom>
        </p:spPr>
        <p:txBody>
          <a:bodyPr/>
          <a:lstStyle>
            <a:lvl1pPr marL="0" marR="0" indent="0" algn="l" defTabSz="403433" rtl="0" eaLnBrk="1" fontAlgn="auto" latinLnBrk="0" hangingPunct="1">
              <a:lnSpc>
                <a:spcPct val="100000"/>
              </a:lnSpc>
              <a:spcBef>
                <a:spcPts val="0"/>
              </a:spcBef>
              <a:spcAft>
                <a:spcPts val="0"/>
              </a:spcAft>
              <a:buClrTx/>
              <a:buSzTx/>
              <a:buFont typeface="System Font Regular"/>
              <a:buNone/>
              <a:tabLst/>
              <a:defRPr lang="en-US" sz="1235" b="1" kern="1200" cap="all" baseline="0" dirty="0">
                <a:solidFill>
                  <a:schemeClr val="accent1"/>
                </a:solidFill>
                <a:latin typeface="Calibri" panose="020F0502020204030204" pitchFamily="34" charset="0"/>
                <a:ea typeface="+mn-ea"/>
                <a:cs typeface="Calibri" panose="020F0502020204030204" pitchFamily="34" charset="0"/>
              </a:defRPr>
            </a:lvl1pPr>
            <a:lvl2pPr marL="161373" indent="-161373">
              <a:lnSpc>
                <a:spcPct val="110000"/>
              </a:lnSpc>
              <a:spcAft>
                <a:spcPts val="397"/>
              </a:spcAft>
              <a:buFont typeface="System Font Regular"/>
              <a:buChar char="■"/>
              <a:defRPr sz="1059" b="0"/>
            </a:lvl2pPr>
            <a:lvl3pPr marL="161373" marR="0" indent="-161373" algn="l" defTabSz="887553" rtl="0" eaLnBrk="1" fontAlgn="auto" latinLnBrk="0" hangingPunct="1">
              <a:lnSpc>
                <a:spcPct val="110000"/>
              </a:lnSpc>
              <a:spcBef>
                <a:spcPts val="0"/>
              </a:spcBef>
              <a:spcAft>
                <a:spcPts val="0"/>
              </a:spcAft>
              <a:buClr>
                <a:schemeClr val="accent2"/>
              </a:buClr>
              <a:buSzTx/>
              <a:buFont typeface="System Font Regular"/>
              <a:buChar char="■"/>
              <a:tabLst/>
              <a:defRPr sz="1059" b="0"/>
            </a:lvl3pPr>
            <a:lvl4pPr marL="161373" indent="0">
              <a:lnSpc>
                <a:spcPct val="110000"/>
              </a:lnSpc>
              <a:buFontTx/>
              <a:buNone/>
              <a:tabLst/>
              <a:defRPr sz="1059"/>
            </a:lvl4pPr>
            <a:lvl5pPr marL="443163" indent="0">
              <a:buNone/>
              <a:defRPr/>
            </a:lvl5pPr>
          </a:lstStyle>
          <a:p>
            <a:pPr marL="0" marR="0" lvl="0" indent="0" algn="l" defTabSz="812140" rtl="0" eaLnBrk="1" fontAlgn="auto" latinLnBrk="0" hangingPunct="1">
              <a:lnSpc>
                <a:spcPct val="100000"/>
              </a:lnSpc>
              <a:spcBef>
                <a:spcPts val="0"/>
              </a:spcBef>
              <a:spcAft>
                <a:spcPts val="0"/>
              </a:spcAft>
              <a:buClrTx/>
              <a:buSzTx/>
              <a:buFont typeface="System Font Regular"/>
              <a:buNone/>
              <a:tabLst/>
              <a:defRPr/>
            </a:pPr>
            <a:r>
              <a:rPr lang="en-US"/>
              <a:t>OUR ROLE: (Retype Header)</a:t>
            </a:r>
          </a:p>
        </p:txBody>
      </p:sp>
      <p:sp>
        <p:nvSpPr>
          <p:cNvPr id="17" name="Text Placeholder 4">
            <a:extLst>
              <a:ext uri="{FF2B5EF4-FFF2-40B4-BE49-F238E27FC236}">
                <a16:creationId xmlns:a16="http://schemas.microsoft.com/office/drawing/2014/main" id="{47D1C377-8B04-EE40-B32D-279C9694B292}"/>
              </a:ext>
            </a:extLst>
          </p:cNvPr>
          <p:cNvSpPr>
            <a:spLocks noGrp="1"/>
          </p:cNvSpPr>
          <p:nvPr>
            <p:ph type="body" sz="quarter" idx="128" hasCustomPrompt="1"/>
          </p:nvPr>
        </p:nvSpPr>
        <p:spPr>
          <a:xfrm>
            <a:off x="6318153" y="3861078"/>
            <a:ext cx="5349854" cy="767631"/>
          </a:xfrm>
          <a:prstGeom prst="rect">
            <a:avLst/>
          </a:prstGeom>
        </p:spPr>
        <p:txBody>
          <a:bodyPr lIns="0" tIns="0" rIns="0" bIns="0">
            <a:noAutofit/>
          </a:bodyPr>
          <a:lstStyle>
            <a:lvl1pPr marL="161373" indent="-161373">
              <a:spcAft>
                <a:spcPts val="176"/>
              </a:spcAft>
              <a:defRPr lang="en-US" sz="927" b="0" kern="1200" dirty="0">
                <a:solidFill>
                  <a:schemeClr val="tx1"/>
                </a:solidFill>
                <a:latin typeface="Calibri" panose="020F0502020204030204" pitchFamily="34" charset="0"/>
                <a:ea typeface="+mn-ea"/>
                <a:cs typeface="Calibri" panose="020F0502020204030204" pitchFamily="34" charset="0"/>
              </a:defRPr>
            </a:lvl1pPr>
          </a:lstStyle>
          <a:p>
            <a:pPr marL="161373" lvl="0" indent="-161373" algn="l" defTabSz="887553" rtl="0" eaLnBrk="1" latinLnBrk="0" hangingPunct="1">
              <a:lnSpc>
                <a:spcPct val="100000"/>
              </a:lnSpc>
              <a:spcBef>
                <a:spcPts val="0"/>
              </a:spcBef>
              <a:spcAft>
                <a:spcPts val="397"/>
              </a:spcAft>
              <a:buClr>
                <a:schemeClr val="accent2"/>
              </a:buClr>
              <a:buFont typeface="System Font Regular"/>
              <a:buChar char="■"/>
              <a:tabLst/>
            </a:pPr>
            <a:r>
              <a:rPr lang="en-US"/>
              <a:t>Our Role here. Bullet format required; write bullets to be explicit this was our role (i.e. FTI Consulting provided; FTI Consulting assisted).</a:t>
            </a:r>
          </a:p>
        </p:txBody>
      </p:sp>
      <p:sp>
        <p:nvSpPr>
          <p:cNvPr id="22" name="Text Placeholder 4">
            <a:extLst>
              <a:ext uri="{FF2B5EF4-FFF2-40B4-BE49-F238E27FC236}">
                <a16:creationId xmlns:a16="http://schemas.microsoft.com/office/drawing/2014/main" id="{2EDE4538-99BE-054A-8477-5BD88109C2F4}"/>
              </a:ext>
            </a:extLst>
          </p:cNvPr>
          <p:cNvSpPr>
            <a:spLocks noGrp="1"/>
          </p:cNvSpPr>
          <p:nvPr>
            <p:ph type="body" sz="quarter" idx="134" hasCustomPrompt="1"/>
          </p:nvPr>
        </p:nvSpPr>
        <p:spPr>
          <a:xfrm>
            <a:off x="524495" y="3862227"/>
            <a:ext cx="5349854" cy="766482"/>
          </a:xfrm>
          <a:prstGeom prst="rect">
            <a:avLst/>
          </a:prstGeom>
        </p:spPr>
        <p:txBody>
          <a:bodyPr lIns="0" tIns="0" rIns="0" bIns="0">
            <a:noAutofit/>
          </a:bodyPr>
          <a:lstStyle>
            <a:lvl1pPr>
              <a:spcAft>
                <a:spcPts val="176"/>
              </a:spcAft>
              <a:defRPr sz="927">
                <a:latin typeface="Calibri" panose="020F0502020204030204" pitchFamily="34" charset="0"/>
              </a:defRPr>
            </a:lvl1pPr>
          </a:lstStyle>
          <a:p>
            <a:pPr lvl="0"/>
            <a:r>
              <a:rPr lang="en-US"/>
              <a:t>Our Role here. Bullet format required; write bullets to be explicit this was our role (i.e. FTI Consulting provided; FTI Consulting assisted).</a:t>
            </a:r>
          </a:p>
        </p:txBody>
      </p:sp>
      <p:sp>
        <p:nvSpPr>
          <p:cNvPr id="20" name="Text Placeholder 7">
            <a:extLst>
              <a:ext uri="{FF2B5EF4-FFF2-40B4-BE49-F238E27FC236}">
                <a16:creationId xmlns:a16="http://schemas.microsoft.com/office/drawing/2014/main" id="{4C546821-56B8-3042-84B5-BCCD0B5889D8}"/>
              </a:ext>
            </a:extLst>
          </p:cNvPr>
          <p:cNvSpPr>
            <a:spLocks noGrp="1"/>
          </p:cNvSpPr>
          <p:nvPr>
            <p:ph type="body" sz="quarter" idx="132" hasCustomPrompt="1"/>
          </p:nvPr>
        </p:nvSpPr>
        <p:spPr>
          <a:xfrm>
            <a:off x="6318153" y="4690110"/>
            <a:ext cx="5349854" cy="201706"/>
          </a:xfrm>
          <a:prstGeom prst="rect">
            <a:avLst/>
          </a:prstGeom>
        </p:spPr>
        <p:txBody>
          <a:bodyPr/>
          <a:lstStyle>
            <a:lvl1pPr marL="0" marR="0" indent="0" algn="l" defTabSz="403433" rtl="0" eaLnBrk="1" fontAlgn="auto" latinLnBrk="0" hangingPunct="1">
              <a:lnSpc>
                <a:spcPct val="100000"/>
              </a:lnSpc>
              <a:spcBef>
                <a:spcPts val="0"/>
              </a:spcBef>
              <a:spcAft>
                <a:spcPts val="0"/>
              </a:spcAft>
              <a:buClrTx/>
              <a:buSzTx/>
              <a:buFont typeface="System Font Regular"/>
              <a:buNone/>
              <a:tabLst/>
              <a:defRPr lang="en-US" sz="1235" b="1" kern="1200" cap="all" baseline="0" dirty="0">
                <a:solidFill>
                  <a:schemeClr val="accent1"/>
                </a:solidFill>
                <a:latin typeface="Calibri" panose="020F0502020204030204" pitchFamily="34" charset="0"/>
                <a:ea typeface="+mn-ea"/>
                <a:cs typeface="Calibri" panose="020F0502020204030204" pitchFamily="34" charset="0"/>
              </a:defRPr>
            </a:lvl1pPr>
            <a:lvl2pPr marL="161373" indent="-161373">
              <a:lnSpc>
                <a:spcPct val="110000"/>
              </a:lnSpc>
              <a:spcAft>
                <a:spcPts val="397"/>
              </a:spcAft>
              <a:buFont typeface="System Font Regular"/>
              <a:buChar char="■"/>
              <a:defRPr sz="1059" b="0"/>
            </a:lvl2pPr>
            <a:lvl3pPr marL="161373" marR="0" indent="-161373" algn="l" defTabSz="887553" rtl="0" eaLnBrk="1" fontAlgn="auto" latinLnBrk="0" hangingPunct="1">
              <a:lnSpc>
                <a:spcPct val="110000"/>
              </a:lnSpc>
              <a:spcBef>
                <a:spcPts val="0"/>
              </a:spcBef>
              <a:spcAft>
                <a:spcPts val="0"/>
              </a:spcAft>
              <a:buClr>
                <a:schemeClr val="accent2"/>
              </a:buClr>
              <a:buSzTx/>
              <a:buFont typeface="System Font Regular"/>
              <a:buChar char="■"/>
              <a:tabLst/>
              <a:defRPr sz="1059" b="0"/>
            </a:lvl3pPr>
            <a:lvl4pPr marL="161373" indent="0">
              <a:lnSpc>
                <a:spcPct val="110000"/>
              </a:lnSpc>
              <a:buFontTx/>
              <a:buNone/>
              <a:tabLst/>
              <a:defRPr sz="1059"/>
            </a:lvl4pPr>
            <a:lvl5pPr marL="443163" indent="0">
              <a:buNone/>
              <a:defRPr/>
            </a:lvl5pPr>
          </a:lstStyle>
          <a:p>
            <a:pPr marL="0" marR="0" lvl="0" indent="0" algn="l" defTabSz="812140" rtl="0" eaLnBrk="1" fontAlgn="auto" latinLnBrk="0" hangingPunct="1">
              <a:lnSpc>
                <a:spcPct val="100000"/>
              </a:lnSpc>
              <a:spcBef>
                <a:spcPts val="0"/>
              </a:spcBef>
              <a:spcAft>
                <a:spcPts val="0"/>
              </a:spcAft>
              <a:buClrTx/>
              <a:buSzTx/>
              <a:buFont typeface="System Font Regular"/>
              <a:buNone/>
              <a:tabLst/>
              <a:defRPr/>
            </a:pPr>
            <a:r>
              <a:rPr lang="en-US"/>
              <a:t>OUR IMPACT: (Retype Header)</a:t>
            </a:r>
          </a:p>
        </p:txBody>
      </p:sp>
      <p:sp>
        <p:nvSpPr>
          <p:cNvPr id="25" name="Text Placeholder 7">
            <a:extLst>
              <a:ext uri="{FF2B5EF4-FFF2-40B4-BE49-F238E27FC236}">
                <a16:creationId xmlns:a16="http://schemas.microsoft.com/office/drawing/2014/main" id="{CAD3EB30-0AC4-CF47-B1EB-953446CDD84E}"/>
              </a:ext>
            </a:extLst>
          </p:cNvPr>
          <p:cNvSpPr>
            <a:spLocks noGrp="1"/>
          </p:cNvSpPr>
          <p:nvPr>
            <p:ph type="body" sz="quarter" idx="137" hasCustomPrompt="1"/>
          </p:nvPr>
        </p:nvSpPr>
        <p:spPr>
          <a:xfrm>
            <a:off x="524495" y="4690110"/>
            <a:ext cx="5349854" cy="201706"/>
          </a:xfrm>
          <a:prstGeom prst="rect">
            <a:avLst/>
          </a:prstGeom>
        </p:spPr>
        <p:txBody>
          <a:bodyPr/>
          <a:lstStyle>
            <a:lvl1pPr marL="0" marR="0" indent="0" algn="l" defTabSz="403433" rtl="0" eaLnBrk="1" fontAlgn="auto" latinLnBrk="0" hangingPunct="1">
              <a:lnSpc>
                <a:spcPct val="100000"/>
              </a:lnSpc>
              <a:spcBef>
                <a:spcPts val="0"/>
              </a:spcBef>
              <a:spcAft>
                <a:spcPts val="0"/>
              </a:spcAft>
              <a:buClrTx/>
              <a:buSzTx/>
              <a:buFont typeface="System Font Regular"/>
              <a:buNone/>
              <a:tabLst/>
              <a:defRPr lang="en-US" sz="1235" b="1" kern="1200" cap="all" baseline="0" dirty="0">
                <a:solidFill>
                  <a:schemeClr val="accent1"/>
                </a:solidFill>
                <a:latin typeface="Calibri" panose="020F0502020204030204" pitchFamily="34" charset="0"/>
                <a:ea typeface="+mn-ea"/>
                <a:cs typeface="Calibri" panose="020F0502020204030204" pitchFamily="34" charset="0"/>
              </a:defRPr>
            </a:lvl1pPr>
            <a:lvl2pPr marL="161373" indent="-161373">
              <a:lnSpc>
                <a:spcPct val="110000"/>
              </a:lnSpc>
              <a:spcAft>
                <a:spcPts val="397"/>
              </a:spcAft>
              <a:buFont typeface="System Font Regular"/>
              <a:buChar char="■"/>
              <a:defRPr sz="1059" b="0"/>
            </a:lvl2pPr>
            <a:lvl3pPr marL="161373" marR="0" indent="-161373" algn="l" defTabSz="887553" rtl="0" eaLnBrk="1" fontAlgn="auto" latinLnBrk="0" hangingPunct="1">
              <a:lnSpc>
                <a:spcPct val="110000"/>
              </a:lnSpc>
              <a:spcBef>
                <a:spcPts val="0"/>
              </a:spcBef>
              <a:spcAft>
                <a:spcPts val="0"/>
              </a:spcAft>
              <a:buClr>
                <a:schemeClr val="accent2"/>
              </a:buClr>
              <a:buSzTx/>
              <a:buFont typeface="System Font Regular"/>
              <a:buChar char="■"/>
              <a:tabLst/>
              <a:defRPr sz="1059" b="0"/>
            </a:lvl3pPr>
            <a:lvl4pPr marL="161373" indent="0">
              <a:lnSpc>
                <a:spcPct val="110000"/>
              </a:lnSpc>
              <a:buFontTx/>
              <a:buNone/>
              <a:tabLst/>
              <a:defRPr sz="1059"/>
            </a:lvl4pPr>
            <a:lvl5pPr marL="443163" indent="0">
              <a:buNone/>
              <a:defRPr/>
            </a:lvl5pPr>
          </a:lstStyle>
          <a:p>
            <a:pPr marL="0" marR="0" lvl="0" indent="0" algn="l" defTabSz="812140" rtl="0" eaLnBrk="1" fontAlgn="auto" latinLnBrk="0" hangingPunct="1">
              <a:lnSpc>
                <a:spcPct val="100000"/>
              </a:lnSpc>
              <a:spcBef>
                <a:spcPts val="0"/>
              </a:spcBef>
              <a:spcAft>
                <a:spcPts val="0"/>
              </a:spcAft>
              <a:buClrTx/>
              <a:buSzTx/>
              <a:buFont typeface="System Font Regular"/>
              <a:buNone/>
              <a:tabLst/>
              <a:defRPr/>
            </a:pPr>
            <a:r>
              <a:rPr lang="en-US"/>
              <a:t>OUR IMPACT: (Retype Header)</a:t>
            </a:r>
          </a:p>
        </p:txBody>
      </p:sp>
      <p:sp>
        <p:nvSpPr>
          <p:cNvPr id="27" name="Text Placeholder 9">
            <a:extLst>
              <a:ext uri="{FF2B5EF4-FFF2-40B4-BE49-F238E27FC236}">
                <a16:creationId xmlns:a16="http://schemas.microsoft.com/office/drawing/2014/main" id="{31AB2D12-D001-D149-8261-8DA059941AE4}"/>
              </a:ext>
            </a:extLst>
          </p:cNvPr>
          <p:cNvSpPr>
            <a:spLocks noGrp="1"/>
          </p:cNvSpPr>
          <p:nvPr>
            <p:ph type="body" sz="quarter" idx="139" hasCustomPrompt="1"/>
          </p:nvPr>
        </p:nvSpPr>
        <p:spPr>
          <a:xfrm>
            <a:off x="691939" y="5432389"/>
            <a:ext cx="1694524" cy="594117"/>
          </a:xfrm>
        </p:spPr>
        <p:txBody>
          <a:bodyPr/>
          <a:lstStyle>
            <a:lvl1pPr marL="0" marR="0" indent="0" algn="l" defTabSz="112961" eaLnBrk="1" fontAlgn="auto" hangingPunct="1">
              <a:lnSpc>
                <a:spcPct val="100000"/>
              </a:lnSpc>
              <a:spcBef>
                <a:spcPts val="233"/>
              </a:spcBef>
              <a:spcAft>
                <a:spcPts val="0"/>
              </a:spcAft>
              <a:buClrTx/>
              <a:buFontTx/>
              <a:buNone/>
              <a:defRPr lang="en-US" sz="927" b="0" kern="1200" dirty="0">
                <a:solidFill>
                  <a:schemeClr val="tx1"/>
                </a:solidFill>
                <a:latin typeface="Calibri" panose="020F0502020204030204" pitchFamily="34" charset="0"/>
                <a:ea typeface="+mn-ea"/>
                <a:cs typeface="Calibri" panose="020F0502020204030204" pitchFamily="34" charset="0"/>
              </a:defRPr>
            </a:lvl1pPr>
          </a:lstStyle>
          <a:p>
            <a:pPr marL="0" marR="0" lvl="0" indent="0" algn="l" defTabSz="863589" rtl="0" eaLnBrk="1" fontAlgn="auto" latinLnBrk="0" hangingPunct="1">
              <a:lnSpc>
                <a:spcPct val="100000"/>
              </a:lnSpc>
              <a:spcBef>
                <a:spcPts val="0"/>
              </a:spcBef>
              <a:spcAft>
                <a:spcPts val="397"/>
              </a:spcAft>
              <a:buClr>
                <a:schemeClr val="accent2"/>
              </a:buClr>
              <a:buFont typeface="System Font Regular"/>
              <a:buNone/>
              <a:tabLst/>
            </a:pPr>
            <a:r>
              <a:rPr lang="en-US"/>
              <a:t>Text here</a:t>
            </a:r>
          </a:p>
        </p:txBody>
      </p:sp>
      <p:sp>
        <p:nvSpPr>
          <p:cNvPr id="36" name="Text Placeholder 9">
            <a:extLst>
              <a:ext uri="{FF2B5EF4-FFF2-40B4-BE49-F238E27FC236}">
                <a16:creationId xmlns:a16="http://schemas.microsoft.com/office/drawing/2014/main" id="{47C0B43F-8913-7149-9501-ECB81616626B}"/>
              </a:ext>
            </a:extLst>
          </p:cNvPr>
          <p:cNvSpPr>
            <a:spLocks noGrp="1"/>
          </p:cNvSpPr>
          <p:nvPr>
            <p:ph type="body" sz="quarter" idx="148" hasCustomPrompt="1"/>
          </p:nvPr>
        </p:nvSpPr>
        <p:spPr>
          <a:xfrm>
            <a:off x="6483456" y="5437992"/>
            <a:ext cx="1694524" cy="594117"/>
          </a:xfrm>
        </p:spPr>
        <p:txBody>
          <a:bodyPr/>
          <a:lstStyle>
            <a:lvl1pPr marL="0" marR="0" indent="0" algn="l" defTabSz="806867" rtl="0" eaLnBrk="1" fontAlgn="auto" latinLnBrk="0" hangingPunct="1">
              <a:lnSpc>
                <a:spcPct val="100000"/>
              </a:lnSpc>
              <a:spcBef>
                <a:spcPts val="0"/>
              </a:spcBef>
              <a:spcAft>
                <a:spcPts val="176"/>
              </a:spcAft>
              <a:buClrTx/>
              <a:buSzTx/>
              <a:buFontTx/>
              <a:buNone/>
              <a:tabLst/>
              <a:defRPr lang="en-US" sz="927"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863589" rtl="0" eaLnBrk="1" fontAlgn="auto" latinLnBrk="0" hangingPunct="1">
              <a:lnSpc>
                <a:spcPct val="100000"/>
              </a:lnSpc>
              <a:spcBef>
                <a:spcPts val="0"/>
              </a:spcBef>
              <a:spcAft>
                <a:spcPts val="397"/>
              </a:spcAft>
              <a:buClr>
                <a:schemeClr val="accent2"/>
              </a:buClr>
              <a:buFont typeface="System Font Regular"/>
              <a:buNone/>
              <a:tabLst/>
            </a:pPr>
            <a:r>
              <a:rPr lang="en-US"/>
              <a:t>Text here</a:t>
            </a:r>
          </a:p>
        </p:txBody>
      </p:sp>
      <p:sp>
        <p:nvSpPr>
          <p:cNvPr id="12" name="Text Placeholder 9">
            <a:extLst>
              <a:ext uri="{FF2B5EF4-FFF2-40B4-BE49-F238E27FC236}">
                <a16:creationId xmlns:a16="http://schemas.microsoft.com/office/drawing/2014/main" id="{D34C9499-78C6-DE42-B39E-C2C5FBF0F548}"/>
              </a:ext>
            </a:extLst>
          </p:cNvPr>
          <p:cNvSpPr>
            <a:spLocks noGrp="1"/>
          </p:cNvSpPr>
          <p:nvPr>
            <p:ph type="body" sz="quarter" idx="118" hasCustomPrompt="1"/>
          </p:nvPr>
        </p:nvSpPr>
        <p:spPr>
          <a:xfrm>
            <a:off x="2434863" y="5432389"/>
            <a:ext cx="1694524" cy="594117"/>
          </a:xfrm>
        </p:spPr>
        <p:txBody>
          <a:bodyPr/>
          <a:lstStyle>
            <a:lvl1pPr marL="0" marR="0" indent="0" algn="l" defTabSz="806867" rtl="0" eaLnBrk="1" fontAlgn="auto" latinLnBrk="0" hangingPunct="1">
              <a:lnSpc>
                <a:spcPct val="100000"/>
              </a:lnSpc>
              <a:spcBef>
                <a:spcPts val="0"/>
              </a:spcBef>
              <a:spcAft>
                <a:spcPts val="176"/>
              </a:spcAft>
              <a:buClrTx/>
              <a:buSzTx/>
              <a:buFontTx/>
              <a:buNone/>
              <a:tabLst/>
              <a:defRPr lang="en-US" sz="927"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863589" rtl="0" eaLnBrk="1" fontAlgn="auto" latinLnBrk="0" hangingPunct="1">
              <a:lnSpc>
                <a:spcPct val="100000"/>
              </a:lnSpc>
              <a:spcBef>
                <a:spcPts val="0"/>
              </a:spcBef>
              <a:spcAft>
                <a:spcPts val="397"/>
              </a:spcAft>
              <a:buClr>
                <a:schemeClr val="accent2"/>
              </a:buClr>
              <a:buFont typeface="System Font Regular"/>
              <a:buNone/>
              <a:tabLst/>
            </a:pPr>
            <a:r>
              <a:rPr lang="en-US"/>
              <a:t>Text here</a:t>
            </a:r>
          </a:p>
        </p:txBody>
      </p:sp>
      <p:sp>
        <p:nvSpPr>
          <p:cNvPr id="31" name="Text Placeholder 9">
            <a:extLst>
              <a:ext uri="{FF2B5EF4-FFF2-40B4-BE49-F238E27FC236}">
                <a16:creationId xmlns:a16="http://schemas.microsoft.com/office/drawing/2014/main" id="{256E00C0-2C87-0245-8620-9D9F75299809}"/>
              </a:ext>
            </a:extLst>
          </p:cNvPr>
          <p:cNvSpPr>
            <a:spLocks noGrp="1"/>
          </p:cNvSpPr>
          <p:nvPr>
            <p:ph type="body" sz="quarter" idx="143" hasCustomPrompt="1"/>
          </p:nvPr>
        </p:nvSpPr>
        <p:spPr>
          <a:xfrm>
            <a:off x="8231464" y="5437992"/>
            <a:ext cx="1694524" cy="594117"/>
          </a:xfrm>
        </p:spPr>
        <p:txBody>
          <a:bodyPr/>
          <a:lstStyle>
            <a:lvl1pPr marL="0" marR="0" indent="0" algn="l" defTabSz="806867" rtl="0" eaLnBrk="1" fontAlgn="auto" latinLnBrk="0" hangingPunct="1">
              <a:lnSpc>
                <a:spcPct val="100000"/>
              </a:lnSpc>
              <a:spcBef>
                <a:spcPts val="0"/>
              </a:spcBef>
              <a:spcAft>
                <a:spcPts val="176"/>
              </a:spcAft>
              <a:buClrTx/>
              <a:buSzTx/>
              <a:buFontTx/>
              <a:buNone/>
              <a:tabLst/>
              <a:defRPr lang="en-US" sz="927"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863589" rtl="0" eaLnBrk="1" fontAlgn="auto" latinLnBrk="0" hangingPunct="1">
              <a:lnSpc>
                <a:spcPct val="100000"/>
              </a:lnSpc>
              <a:spcBef>
                <a:spcPts val="0"/>
              </a:spcBef>
              <a:spcAft>
                <a:spcPts val="397"/>
              </a:spcAft>
              <a:buClr>
                <a:schemeClr val="accent2"/>
              </a:buClr>
              <a:buFont typeface="System Font Regular"/>
              <a:buNone/>
              <a:tabLst/>
            </a:pPr>
            <a:r>
              <a:rPr lang="en-US"/>
              <a:t>Text here</a:t>
            </a:r>
          </a:p>
        </p:txBody>
      </p:sp>
      <p:sp>
        <p:nvSpPr>
          <p:cNvPr id="13" name="Text Placeholder 9">
            <a:extLst>
              <a:ext uri="{FF2B5EF4-FFF2-40B4-BE49-F238E27FC236}">
                <a16:creationId xmlns:a16="http://schemas.microsoft.com/office/drawing/2014/main" id="{A4E0DAE5-231D-3A4D-B9B8-3EE0AF06058E}"/>
              </a:ext>
            </a:extLst>
          </p:cNvPr>
          <p:cNvSpPr>
            <a:spLocks noGrp="1"/>
          </p:cNvSpPr>
          <p:nvPr>
            <p:ph type="body" sz="quarter" idx="119" hasCustomPrompt="1"/>
          </p:nvPr>
        </p:nvSpPr>
        <p:spPr>
          <a:xfrm>
            <a:off x="4177787" y="5432389"/>
            <a:ext cx="1694524" cy="594117"/>
          </a:xfrm>
        </p:spPr>
        <p:txBody>
          <a:bodyPr/>
          <a:lstStyle>
            <a:lvl1pPr marL="0" marR="0" indent="0" algn="l" defTabSz="806867" rtl="0" eaLnBrk="1" fontAlgn="auto" latinLnBrk="0" hangingPunct="1">
              <a:lnSpc>
                <a:spcPct val="100000"/>
              </a:lnSpc>
              <a:spcBef>
                <a:spcPts val="0"/>
              </a:spcBef>
              <a:spcAft>
                <a:spcPts val="176"/>
              </a:spcAft>
              <a:buClrTx/>
              <a:buSzTx/>
              <a:buFontTx/>
              <a:buNone/>
              <a:tabLst/>
              <a:defRPr lang="en-US" sz="927"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863589" rtl="0" eaLnBrk="1" fontAlgn="auto" latinLnBrk="0" hangingPunct="1">
              <a:lnSpc>
                <a:spcPct val="100000"/>
              </a:lnSpc>
              <a:spcBef>
                <a:spcPts val="0"/>
              </a:spcBef>
              <a:spcAft>
                <a:spcPts val="397"/>
              </a:spcAft>
              <a:buClr>
                <a:schemeClr val="accent2"/>
              </a:buClr>
              <a:buFont typeface="System Font Regular"/>
              <a:buNone/>
              <a:tabLst/>
            </a:pPr>
            <a:r>
              <a:rPr lang="en-US"/>
              <a:t>Text here</a:t>
            </a:r>
          </a:p>
        </p:txBody>
      </p:sp>
      <p:sp>
        <p:nvSpPr>
          <p:cNvPr id="32" name="Text Placeholder 9">
            <a:extLst>
              <a:ext uri="{FF2B5EF4-FFF2-40B4-BE49-F238E27FC236}">
                <a16:creationId xmlns:a16="http://schemas.microsoft.com/office/drawing/2014/main" id="{DB9F05B9-2668-B649-9B5D-D24EC477C527}"/>
              </a:ext>
            </a:extLst>
          </p:cNvPr>
          <p:cNvSpPr>
            <a:spLocks noGrp="1"/>
          </p:cNvSpPr>
          <p:nvPr>
            <p:ph type="body" sz="quarter" idx="144" hasCustomPrompt="1"/>
          </p:nvPr>
        </p:nvSpPr>
        <p:spPr>
          <a:xfrm>
            <a:off x="9979473" y="5437992"/>
            <a:ext cx="1694524" cy="594117"/>
          </a:xfrm>
        </p:spPr>
        <p:txBody>
          <a:bodyPr/>
          <a:lstStyle>
            <a:lvl1pPr marL="0" marR="0" indent="0" algn="l" defTabSz="806867" rtl="0" eaLnBrk="1" fontAlgn="auto" latinLnBrk="0" hangingPunct="1">
              <a:lnSpc>
                <a:spcPct val="100000"/>
              </a:lnSpc>
              <a:spcBef>
                <a:spcPts val="0"/>
              </a:spcBef>
              <a:spcAft>
                <a:spcPts val="176"/>
              </a:spcAft>
              <a:buClrTx/>
              <a:buSzTx/>
              <a:buFontTx/>
              <a:buNone/>
              <a:tabLst/>
              <a:defRPr lang="en-US" sz="927"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863589" rtl="0" eaLnBrk="1" fontAlgn="auto" latinLnBrk="0" hangingPunct="1">
              <a:lnSpc>
                <a:spcPct val="100000"/>
              </a:lnSpc>
              <a:spcBef>
                <a:spcPts val="0"/>
              </a:spcBef>
              <a:spcAft>
                <a:spcPts val="397"/>
              </a:spcAft>
              <a:buClr>
                <a:schemeClr val="accent2"/>
              </a:buClr>
              <a:buFont typeface="System Font Regular"/>
              <a:buNone/>
              <a:tabLst/>
            </a:pPr>
            <a:r>
              <a:rPr lang="en-US"/>
              <a:t>Text here</a:t>
            </a:r>
          </a:p>
        </p:txBody>
      </p:sp>
      <p:sp>
        <p:nvSpPr>
          <p:cNvPr id="9" name="Picture Placeholder 2">
            <a:extLst>
              <a:ext uri="{FF2B5EF4-FFF2-40B4-BE49-F238E27FC236}">
                <a16:creationId xmlns:a16="http://schemas.microsoft.com/office/drawing/2014/main" id="{92B58912-8094-5744-A6D2-88B06EED5869}"/>
              </a:ext>
            </a:extLst>
          </p:cNvPr>
          <p:cNvSpPr>
            <a:spLocks noGrp="1"/>
          </p:cNvSpPr>
          <p:nvPr>
            <p:ph type="pic" sz="quarter" idx="113" hasCustomPrompt="1"/>
          </p:nvPr>
        </p:nvSpPr>
        <p:spPr>
          <a:xfrm>
            <a:off x="691940" y="4916021"/>
            <a:ext cx="653935" cy="371139"/>
          </a:xfrm>
        </p:spPr>
        <p:txBody>
          <a:bodyPr vert="horz" anchor="ctr" anchorCtr="0">
            <a:noAutofit/>
          </a:bodyPr>
          <a:lstStyle>
            <a:lvl1pPr marL="0" indent="0" algn="ctr">
              <a:buNone/>
              <a:defRPr sz="664"/>
            </a:lvl1pPr>
          </a:lstStyle>
          <a:p>
            <a:r>
              <a:rPr lang="en-US"/>
              <a:t>Icon Placeholder</a:t>
            </a:r>
          </a:p>
        </p:txBody>
      </p:sp>
      <p:sp>
        <p:nvSpPr>
          <p:cNvPr id="14" name="Picture Placeholder 2">
            <a:extLst>
              <a:ext uri="{FF2B5EF4-FFF2-40B4-BE49-F238E27FC236}">
                <a16:creationId xmlns:a16="http://schemas.microsoft.com/office/drawing/2014/main" id="{E1CAE222-94E3-884C-BA70-62CE5EB8DB66}"/>
              </a:ext>
            </a:extLst>
          </p:cNvPr>
          <p:cNvSpPr>
            <a:spLocks noGrp="1"/>
          </p:cNvSpPr>
          <p:nvPr>
            <p:ph type="pic" sz="quarter" idx="120" hasCustomPrompt="1"/>
          </p:nvPr>
        </p:nvSpPr>
        <p:spPr>
          <a:xfrm>
            <a:off x="2434864" y="4916352"/>
            <a:ext cx="653935" cy="370807"/>
          </a:xfrm>
        </p:spPr>
        <p:txBody>
          <a:bodyPr vert="horz" anchor="ctr" anchorCtr="0">
            <a:noAutofit/>
          </a:bodyPr>
          <a:lstStyle>
            <a:lvl1pPr marL="0" indent="0" algn="ctr">
              <a:buNone/>
              <a:defRPr sz="664"/>
            </a:lvl1pPr>
          </a:lstStyle>
          <a:p>
            <a:r>
              <a:rPr lang="en-US"/>
              <a:t>Icon Placeholder</a:t>
            </a:r>
          </a:p>
        </p:txBody>
      </p:sp>
      <p:sp>
        <p:nvSpPr>
          <p:cNvPr id="15" name="Picture Placeholder 2">
            <a:extLst>
              <a:ext uri="{FF2B5EF4-FFF2-40B4-BE49-F238E27FC236}">
                <a16:creationId xmlns:a16="http://schemas.microsoft.com/office/drawing/2014/main" id="{93A5BEE1-3E84-EA4A-B907-DB779C736333}"/>
              </a:ext>
            </a:extLst>
          </p:cNvPr>
          <p:cNvSpPr>
            <a:spLocks noGrp="1"/>
          </p:cNvSpPr>
          <p:nvPr>
            <p:ph type="pic" sz="quarter" idx="121" hasCustomPrompt="1"/>
          </p:nvPr>
        </p:nvSpPr>
        <p:spPr>
          <a:xfrm>
            <a:off x="4177788" y="4916021"/>
            <a:ext cx="653935" cy="371139"/>
          </a:xfrm>
        </p:spPr>
        <p:txBody>
          <a:bodyPr vert="horz" anchor="ctr" anchorCtr="0">
            <a:noAutofit/>
          </a:bodyPr>
          <a:lstStyle>
            <a:lvl1pPr marL="0" indent="0" algn="ctr">
              <a:buNone/>
              <a:defRPr sz="664"/>
            </a:lvl1pPr>
          </a:lstStyle>
          <a:p>
            <a:r>
              <a:rPr lang="en-US"/>
              <a:t>Icon Placeholder</a:t>
            </a:r>
          </a:p>
        </p:txBody>
      </p:sp>
      <p:sp>
        <p:nvSpPr>
          <p:cNvPr id="28" name="Picture Placeholder 2">
            <a:extLst>
              <a:ext uri="{FF2B5EF4-FFF2-40B4-BE49-F238E27FC236}">
                <a16:creationId xmlns:a16="http://schemas.microsoft.com/office/drawing/2014/main" id="{7A213586-EFF1-0E4B-99BD-15BC2912E1BE}"/>
              </a:ext>
            </a:extLst>
          </p:cNvPr>
          <p:cNvSpPr>
            <a:spLocks noGrp="1"/>
          </p:cNvSpPr>
          <p:nvPr>
            <p:ph type="pic" sz="quarter" idx="140" hasCustomPrompt="1"/>
          </p:nvPr>
        </p:nvSpPr>
        <p:spPr>
          <a:xfrm>
            <a:off x="6483456" y="4921623"/>
            <a:ext cx="653935" cy="371139"/>
          </a:xfrm>
        </p:spPr>
        <p:txBody>
          <a:bodyPr vert="horz" anchor="ctr" anchorCtr="0">
            <a:noAutofit/>
          </a:bodyPr>
          <a:lstStyle>
            <a:lvl1pPr marL="0" indent="0" algn="ctr">
              <a:buNone/>
              <a:defRPr sz="664"/>
            </a:lvl1pPr>
          </a:lstStyle>
          <a:p>
            <a:r>
              <a:rPr lang="en-US"/>
              <a:t>Icon Placeholder</a:t>
            </a:r>
          </a:p>
        </p:txBody>
      </p:sp>
      <p:sp>
        <p:nvSpPr>
          <p:cNvPr id="33" name="Picture Placeholder 2">
            <a:extLst>
              <a:ext uri="{FF2B5EF4-FFF2-40B4-BE49-F238E27FC236}">
                <a16:creationId xmlns:a16="http://schemas.microsoft.com/office/drawing/2014/main" id="{F49FFC2E-852E-C54B-9CA4-D920D64536BA}"/>
              </a:ext>
            </a:extLst>
          </p:cNvPr>
          <p:cNvSpPr>
            <a:spLocks noGrp="1"/>
          </p:cNvSpPr>
          <p:nvPr>
            <p:ph type="pic" sz="quarter" idx="145" hasCustomPrompt="1"/>
          </p:nvPr>
        </p:nvSpPr>
        <p:spPr>
          <a:xfrm>
            <a:off x="8231464" y="4921955"/>
            <a:ext cx="653935" cy="370807"/>
          </a:xfrm>
        </p:spPr>
        <p:txBody>
          <a:bodyPr vert="horz" anchor="ctr" anchorCtr="0">
            <a:noAutofit/>
          </a:bodyPr>
          <a:lstStyle>
            <a:lvl1pPr marL="0" indent="0" algn="ctr">
              <a:buNone/>
              <a:defRPr sz="664"/>
            </a:lvl1pPr>
          </a:lstStyle>
          <a:p>
            <a:r>
              <a:rPr lang="en-US"/>
              <a:t>Icon Placeholder</a:t>
            </a:r>
          </a:p>
        </p:txBody>
      </p:sp>
      <p:sp>
        <p:nvSpPr>
          <p:cNvPr id="34" name="Picture Placeholder 2">
            <a:extLst>
              <a:ext uri="{FF2B5EF4-FFF2-40B4-BE49-F238E27FC236}">
                <a16:creationId xmlns:a16="http://schemas.microsoft.com/office/drawing/2014/main" id="{70244E43-0BCC-0348-B64B-86FFECBEA9B9}"/>
              </a:ext>
            </a:extLst>
          </p:cNvPr>
          <p:cNvSpPr>
            <a:spLocks noGrp="1"/>
          </p:cNvSpPr>
          <p:nvPr>
            <p:ph type="pic" sz="quarter" idx="146" hasCustomPrompt="1"/>
          </p:nvPr>
        </p:nvSpPr>
        <p:spPr>
          <a:xfrm>
            <a:off x="9979473" y="4921623"/>
            <a:ext cx="653935" cy="371139"/>
          </a:xfrm>
        </p:spPr>
        <p:txBody>
          <a:bodyPr vert="horz" anchor="ctr" anchorCtr="0">
            <a:noAutofit/>
          </a:bodyPr>
          <a:lstStyle>
            <a:lvl1pPr marL="0" indent="0" algn="ctr">
              <a:buNone/>
              <a:defRPr sz="664"/>
            </a:lvl1pPr>
          </a:lstStyle>
          <a:p>
            <a:r>
              <a:rPr lang="en-US"/>
              <a:t>Icon Placeholder</a:t>
            </a:r>
          </a:p>
        </p:txBody>
      </p:sp>
      <p:sp>
        <p:nvSpPr>
          <p:cNvPr id="10" name="Text Placeholder 4">
            <a:extLst>
              <a:ext uri="{FF2B5EF4-FFF2-40B4-BE49-F238E27FC236}">
                <a16:creationId xmlns:a16="http://schemas.microsoft.com/office/drawing/2014/main" id="{B6946369-6970-B441-BF12-F0E0BEB80E9D}"/>
              </a:ext>
            </a:extLst>
          </p:cNvPr>
          <p:cNvSpPr>
            <a:spLocks noGrp="1"/>
          </p:cNvSpPr>
          <p:nvPr>
            <p:ph type="body" sz="quarter" idx="116" hasCustomPrompt="1"/>
          </p:nvPr>
        </p:nvSpPr>
        <p:spPr>
          <a:xfrm>
            <a:off x="2434864" y="5318487"/>
            <a:ext cx="653935" cy="72614"/>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11" name="Text Placeholder 4">
            <a:extLst>
              <a:ext uri="{FF2B5EF4-FFF2-40B4-BE49-F238E27FC236}">
                <a16:creationId xmlns:a16="http://schemas.microsoft.com/office/drawing/2014/main" id="{1B82E1B9-9361-1F4A-AD01-5783CCA0BCC1}"/>
              </a:ext>
            </a:extLst>
          </p:cNvPr>
          <p:cNvSpPr>
            <a:spLocks noGrp="1"/>
          </p:cNvSpPr>
          <p:nvPr>
            <p:ph type="body" sz="quarter" idx="117" hasCustomPrompt="1"/>
          </p:nvPr>
        </p:nvSpPr>
        <p:spPr>
          <a:xfrm>
            <a:off x="4177788" y="5318487"/>
            <a:ext cx="653935" cy="72614"/>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26" name="Text Placeholder 4">
            <a:extLst>
              <a:ext uri="{FF2B5EF4-FFF2-40B4-BE49-F238E27FC236}">
                <a16:creationId xmlns:a16="http://schemas.microsoft.com/office/drawing/2014/main" id="{B3ADE137-9C10-6246-8B2D-07FDFE58A6DD}"/>
              </a:ext>
            </a:extLst>
          </p:cNvPr>
          <p:cNvSpPr>
            <a:spLocks noGrp="1"/>
          </p:cNvSpPr>
          <p:nvPr>
            <p:ph type="body" sz="quarter" idx="138" hasCustomPrompt="1"/>
          </p:nvPr>
        </p:nvSpPr>
        <p:spPr>
          <a:xfrm>
            <a:off x="691940" y="5318487"/>
            <a:ext cx="653935" cy="72614"/>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29" name="Text Placeholder 4">
            <a:extLst>
              <a:ext uri="{FF2B5EF4-FFF2-40B4-BE49-F238E27FC236}">
                <a16:creationId xmlns:a16="http://schemas.microsoft.com/office/drawing/2014/main" id="{A9B9B0F0-F179-7A47-9A6F-31B823528597}"/>
              </a:ext>
            </a:extLst>
          </p:cNvPr>
          <p:cNvSpPr>
            <a:spLocks noGrp="1"/>
          </p:cNvSpPr>
          <p:nvPr>
            <p:ph type="body" sz="quarter" idx="141" hasCustomPrompt="1"/>
          </p:nvPr>
        </p:nvSpPr>
        <p:spPr>
          <a:xfrm>
            <a:off x="8231464" y="5324089"/>
            <a:ext cx="653935" cy="72614"/>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0" name="Text Placeholder 4">
            <a:extLst>
              <a:ext uri="{FF2B5EF4-FFF2-40B4-BE49-F238E27FC236}">
                <a16:creationId xmlns:a16="http://schemas.microsoft.com/office/drawing/2014/main" id="{4AFF932B-1A98-6545-BD97-8DAE7AEA639B}"/>
              </a:ext>
            </a:extLst>
          </p:cNvPr>
          <p:cNvSpPr>
            <a:spLocks noGrp="1"/>
          </p:cNvSpPr>
          <p:nvPr>
            <p:ph type="body" sz="quarter" idx="142" hasCustomPrompt="1"/>
          </p:nvPr>
        </p:nvSpPr>
        <p:spPr>
          <a:xfrm>
            <a:off x="9979473" y="5324089"/>
            <a:ext cx="653935" cy="72614"/>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5" name="Text Placeholder 4">
            <a:extLst>
              <a:ext uri="{FF2B5EF4-FFF2-40B4-BE49-F238E27FC236}">
                <a16:creationId xmlns:a16="http://schemas.microsoft.com/office/drawing/2014/main" id="{2A7ED681-9313-4243-BEC2-0D5FB7C11A70}"/>
              </a:ext>
            </a:extLst>
          </p:cNvPr>
          <p:cNvSpPr>
            <a:spLocks noGrp="1"/>
          </p:cNvSpPr>
          <p:nvPr>
            <p:ph type="body" sz="quarter" idx="147" hasCustomPrompt="1"/>
          </p:nvPr>
        </p:nvSpPr>
        <p:spPr>
          <a:xfrm>
            <a:off x="6483456" y="5324089"/>
            <a:ext cx="653935" cy="72614"/>
          </a:xfrm>
          <a:solidFill>
            <a:srgbClr val="E1523D"/>
          </a:solidFill>
          <a:ln>
            <a:solidFill>
              <a:srgbClr val="E0503D"/>
            </a:solidFill>
            <a:miter lim="800000"/>
          </a:ln>
        </p:spPr>
        <p:txBody>
          <a:bodyPr/>
          <a:lstStyle>
            <a:lvl1pPr marL="0" indent="0">
              <a:buNone/>
              <a:defRPr/>
            </a:lvl1pPr>
          </a:lstStyle>
          <a:p>
            <a:pPr lvl="0"/>
            <a:r>
              <a:rPr lang="en-US"/>
              <a:t> </a:t>
            </a:r>
          </a:p>
        </p:txBody>
      </p:sp>
    </p:spTree>
    <p:extLst>
      <p:ext uri="{BB962C8B-B14F-4D97-AF65-F5344CB8AC3E}">
        <p14:creationId xmlns:p14="http://schemas.microsoft.com/office/powerpoint/2010/main" val="2269362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2 (No Ic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D61FFD-BEE1-8F46-A89B-1A9FC181E4F1}"/>
              </a:ext>
            </a:extLst>
          </p:cNvPr>
          <p:cNvSpPr/>
          <p:nvPr userDrawn="1"/>
        </p:nvSpPr>
        <p:spPr>
          <a:xfrm>
            <a:off x="419596" y="1613649"/>
            <a:ext cx="5559653" cy="451821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Rectangle 13">
            <a:extLst>
              <a:ext uri="{FF2B5EF4-FFF2-40B4-BE49-F238E27FC236}">
                <a16:creationId xmlns:a16="http://schemas.microsoft.com/office/drawing/2014/main" id="{3FAF9F80-8A2B-144A-A997-C5B6D225B403}"/>
              </a:ext>
            </a:extLst>
          </p:cNvPr>
          <p:cNvSpPr/>
          <p:nvPr userDrawn="1"/>
        </p:nvSpPr>
        <p:spPr>
          <a:xfrm>
            <a:off x="6213255" y="1613649"/>
            <a:ext cx="5559653" cy="451821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2B888BD0-C668-49E8-829A-013B6AE2FC1E}"/>
              </a:ext>
            </a:extLst>
          </p:cNvPr>
          <p:cNvSpPr>
            <a:spLocks noGrp="1"/>
          </p:cNvSpPr>
          <p:nvPr>
            <p:ph type="title" hasCustomPrompt="1"/>
          </p:nvPr>
        </p:nvSpPr>
        <p:spPr/>
        <p:txBody>
          <a:bodyPr/>
          <a:lstStyle/>
          <a:p>
            <a:r>
              <a:rPr lang="en-US"/>
              <a:t>Page Title</a:t>
            </a:r>
          </a:p>
        </p:txBody>
      </p:sp>
      <p:sp>
        <p:nvSpPr>
          <p:cNvPr id="3" name="Slide Number Placeholder 2">
            <a:extLst>
              <a:ext uri="{FF2B5EF4-FFF2-40B4-BE49-F238E27FC236}">
                <a16:creationId xmlns:a16="http://schemas.microsoft.com/office/drawing/2014/main" id="{B4147C98-3E90-4C3A-9A3E-00CED95AC750}"/>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5" name="Text Placeholder 2">
            <a:extLst>
              <a:ext uri="{FF2B5EF4-FFF2-40B4-BE49-F238E27FC236}">
                <a16:creationId xmlns:a16="http://schemas.microsoft.com/office/drawing/2014/main" id="{06C022FF-6879-441D-BA2F-0283B8B849BE}"/>
              </a:ext>
            </a:extLst>
          </p:cNvPr>
          <p:cNvSpPr>
            <a:spLocks noGrp="1"/>
          </p:cNvSpPr>
          <p:nvPr>
            <p:ph type="body" sz="quarter" idx="21" hasCustomPrompt="1"/>
          </p:nvPr>
        </p:nvSpPr>
        <p:spPr>
          <a:xfrm>
            <a:off x="524496" y="1722906"/>
            <a:ext cx="5349854" cy="342889"/>
          </a:xfrm>
        </p:spPr>
        <p:txBody>
          <a:bodyPr bIns="0" anchor="b" anchorCtr="0"/>
          <a:lstStyle>
            <a:lvl1pPr marL="0" indent="0" algn="l">
              <a:buNone/>
              <a:defRPr sz="1588" b="1" baseline="0">
                <a:solidFill>
                  <a:schemeClr val="accent2"/>
                </a:solidFill>
                <a:latin typeface="Calibri" panose="020F0502020204030204" pitchFamily="34" charset="0"/>
              </a:defRPr>
            </a:lvl1pPr>
          </a:lstStyle>
          <a:p>
            <a:pPr lvl="0"/>
            <a:r>
              <a:rPr lang="en-US"/>
              <a:t>Company Name/Project Name</a:t>
            </a:r>
          </a:p>
        </p:txBody>
      </p:sp>
      <p:sp>
        <p:nvSpPr>
          <p:cNvPr id="8" name="Text Placeholder 6">
            <a:extLst>
              <a:ext uri="{FF2B5EF4-FFF2-40B4-BE49-F238E27FC236}">
                <a16:creationId xmlns:a16="http://schemas.microsoft.com/office/drawing/2014/main" id="{8C12E2AE-5E23-40D8-867A-8110B343F521}"/>
              </a:ext>
            </a:extLst>
          </p:cNvPr>
          <p:cNvSpPr>
            <a:spLocks noGrp="1"/>
          </p:cNvSpPr>
          <p:nvPr>
            <p:ph type="body" sz="quarter" idx="22" hasCustomPrompt="1"/>
          </p:nvPr>
        </p:nvSpPr>
        <p:spPr>
          <a:xfrm>
            <a:off x="6318154" y="1722906"/>
            <a:ext cx="5349854" cy="342889"/>
          </a:xfrm>
        </p:spPr>
        <p:txBody>
          <a:bodyPr anchor="b" anchorCtr="0"/>
          <a:lstStyle>
            <a:lvl1pPr marL="0" indent="0" algn="l">
              <a:buNone/>
              <a:defRPr sz="1588" b="1" baseline="0">
                <a:solidFill>
                  <a:schemeClr val="accent2"/>
                </a:solidFill>
                <a:latin typeface="Calibri" panose="020F0502020204030204" pitchFamily="34" charset="0"/>
              </a:defRPr>
            </a:lvl1pPr>
          </a:lstStyle>
          <a:p>
            <a:pPr lvl="0"/>
            <a:r>
              <a:rPr lang="en-US"/>
              <a:t>Company Name/Project Name</a:t>
            </a:r>
          </a:p>
        </p:txBody>
      </p:sp>
      <p:sp>
        <p:nvSpPr>
          <p:cNvPr id="6" name="Text Placeholder 3">
            <a:extLst>
              <a:ext uri="{FF2B5EF4-FFF2-40B4-BE49-F238E27FC236}">
                <a16:creationId xmlns:a16="http://schemas.microsoft.com/office/drawing/2014/main" id="{DDE9782B-B449-4BF1-A64C-5DBCC1BECF99}"/>
              </a:ext>
            </a:extLst>
          </p:cNvPr>
          <p:cNvSpPr>
            <a:spLocks noGrp="1"/>
          </p:cNvSpPr>
          <p:nvPr>
            <p:ph type="body" sz="quarter" idx="15" hasCustomPrompt="1"/>
          </p:nvPr>
        </p:nvSpPr>
        <p:spPr>
          <a:xfrm>
            <a:off x="524496" y="2078634"/>
            <a:ext cx="5349854" cy="266215"/>
          </a:xfrm>
          <a:prstGeom prst="rect">
            <a:avLst/>
          </a:prstGeom>
        </p:spPr>
        <p:txBody>
          <a:bodyPr>
            <a:noAutofit/>
          </a:bodyPr>
          <a:lstStyle>
            <a:lvl1pPr marL="0" indent="0" algn="l">
              <a:buNone/>
              <a:defRPr sz="1059" b="0" i="0" baseline="0">
                <a:solidFill>
                  <a:schemeClr val="tx1"/>
                </a:solidFill>
              </a:defRPr>
            </a:lvl1pPr>
          </a:lstStyle>
          <a:p>
            <a:pPr lvl="0"/>
            <a:r>
              <a:rPr lang="en-US"/>
              <a:t>Client Revenue/Services/Industry</a:t>
            </a:r>
          </a:p>
        </p:txBody>
      </p:sp>
      <p:sp>
        <p:nvSpPr>
          <p:cNvPr id="9" name="Text Placeholder 7">
            <a:extLst>
              <a:ext uri="{FF2B5EF4-FFF2-40B4-BE49-F238E27FC236}">
                <a16:creationId xmlns:a16="http://schemas.microsoft.com/office/drawing/2014/main" id="{D6D0A6ED-60AC-42DD-B1C5-233C298C3E64}"/>
              </a:ext>
            </a:extLst>
          </p:cNvPr>
          <p:cNvSpPr>
            <a:spLocks noGrp="1"/>
          </p:cNvSpPr>
          <p:nvPr>
            <p:ph type="body" sz="quarter" idx="19" hasCustomPrompt="1"/>
          </p:nvPr>
        </p:nvSpPr>
        <p:spPr>
          <a:xfrm>
            <a:off x="6318154" y="2079305"/>
            <a:ext cx="5349854" cy="265545"/>
          </a:xfrm>
          <a:prstGeom prst="rect">
            <a:avLst/>
          </a:prstGeom>
        </p:spPr>
        <p:txBody>
          <a:bodyPr>
            <a:noAutofit/>
          </a:bodyPr>
          <a:lstStyle>
            <a:lvl1pPr marL="0" indent="0" algn="l">
              <a:buNone/>
              <a:defRPr sz="1059" i="0" baseline="0"/>
            </a:lvl1pPr>
          </a:lstStyle>
          <a:p>
            <a:pPr lvl="0"/>
            <a:r>
              <a:rPr lang="en-US"/>
              <a:t>Client Revenue/Services/Industry</a:t>
            </a:r>
          </a:p>
        </p:txBody>
      </p:sp>
      <p:sp>
        <p:nvSpPr>
          <p:cNvPr id="7" name="Text Placeholder 5">
            <a:extLst>
              <a:ext uri="{FF2B5EF4-FFF2-40B4-BE49-F238E27FC236}">
                <a16:creationId xmlns:a16="http://schemas.microsoft.com/office/drawing/2014/main" id="{A904A951-C262-4463-8A7F-75E30C74A516}"/>
              </a:ext>
            </a:extLst>
          </p:cNvPr>
          <p:cNvSpPr>
            <a:spLocks noGrp="1"/>
          </p:cNvSpPr>
          <p:nvPr>
            <p:ph type="body" sz="quarter" idx="13" hasCustomPrompt="1"/>
          </p:nvPr>
        </p:nvSpPr>
        <p:spPr>
          <a:xfrm>
            <a:off x="524496" y="2344885"/>
            <a:ext cx="5349854" cy="3689483"/>
          </a:xfrm>
          <a:prstGeom prst="rect">
            <a:avLst/>
          </a:prstGeom>
        </p:spPr>
        <p:txBody>
          <a:bodyPr lIns="0" tIns="0" rIns="0" bIns="0">
            <a:noAutofit/>
          </a:bodyPr>
          <a:lstStyle>
            <a:lvl1pPr marL="0" indent="0">
              <a:spcBef>
                <a:spcPts val="221"/>
              </a:spcBef>
              <a:spcAft>
                <a:spcPts val="221"/>
              </a:spcAft>
              <a:buFontTx/>
              <a:buNone/>
              <a:defRPr lang="en-US" sz="1235" b="1" cap="all" baseline="0" dirty="0" smtClean="0">
                <a:solidFill>
                  <a:schemeClr val="accent1"/>
                </a:solidFill>
              </a:defRPr>
            </a:lvl1pPr>
            <a:lvl2pPr marL="161373" indent="-161373">
              <a:spcAft>
                <a:spcPts val="176"/>
              </a:spcAft>
              <a:buFont typeface="Arial" panose="020B0604020202020204" pitchFamily="34" charset="0"/>
              <a:buChar char="■"/>
              <a:defRPr sz="927"/>
            </a:lvl2pPr>
            <a:lvl3pPr marL="355021" indent="-193648">
              <a:spcAft>
                <a:spcPts val="176"/>
              </a:spcAft>
              <a:buFont typeface="Arial Black" panose="020B0A04020102020204" pitchFamily="34" charset="0"/>
              <a:buChar char="—"/>
              <a:defRPr sz="927"/>
            </a:lvl3pPr>
            <a:lvl4pPr marL="508326">
              <a:spcAft>
                <a:spcPts val="176"/>
              </a:spcAft>
              <a:defRPr sz="927"/>
            </a:lvl4pPr>
          </a:lstStyle>
          <a:p>
            <a:pPr lvl="0"/>
            <a:r>
              <a:rPr lang="en-US"/>
              <a:t>Insert Situation, Our Role and Our Impact text here. To apply bullet formatting styles, highlight your text, then click the increase list level (right arrow) button on the Home ribbon. Click the decrease list level (left arrow) button to get back to the subhead formatting style (Situation/Our Role/Our Impact).</a:t>
            </a:r>
          </a:p>
          <a:p>
            <a:pPr lvl="1"/>
            <a:r>
              <a:rPr lang="en-US"/>
              <a:t>Click to add text</a:t>
            </a:r>
          </a:p>
          <a:p>
            <a:pPr lvl="2"/>
            <a:r>
              <a:rPr lang="en-US"/>
              <a:t>Click to add text</a:t>
            </a:r>
          </a:p>
          <a:p>
            <a:pPr lvl="3"/>
            <a:r>
              <a:rPr lang="en-US"/>
              <a:t>Click to add text</a:t>
            </a:r>
          </a:p>
        </p:txBody>
      </p:sp>
      <p:sp>
        <p:nvSpPr>
          <p:cNvPr id="10" name="Text Placeholder 9">
            <a:extLst>
              <a:ext uri="{FF2B5EF4-FFF2-40B4-BE49-F238E27FC236}">
                <a16:creationId xmlns:a16="http://schemas.microsoft.com/office/drawing/2014/main" id="{8E93B3B6-0D07-49B4-9281-4DD6FAC42D94}"/>
              </a:ext>
            </a:extLst>
          </p:cNvPr>
          <p:cNvSpPr>
            <a:spLocks noGrp="1"/>
          </p:cNvSpPr>
          <p:nvPr>
            <p:ph type="body" sz="quarter" idx="18" hasCustomPrompt="1"/>
          </p:nvPr>
        </p:nvSpPr>
        <p:spPr>
          <a:xfrm>
            <a:off x="6318154" y="2344884"/>
            <a:ext cx="5349854" cy="3687184"/>
          </a:xfrm>
          <a:prstGeom prst="rect">
            <a:avLst/>
          </a:prstGeom>
        </p:spPr>
        <p:txBody>
          <a:bodyPr lIns="0" tIns="0" rIns="0" bIns="0">
            <a:noAutofit/>
          </a:bodyPr>
          <a:lstStyle>
            <a:lvl1pPr marL="0" indent="0">
              <a:spcBef>
                <a:spcPts val="221"/>
              </a:spcBef>
              <a:spcAft>
                <a:spcPts val="221"/>
              </a:spcAft>
              <a:buFontTx/>
              <a:buNone/>
              <a:defRPr sz="1235" b="1" cap="all" baseline="0">
                <a:solidFill>
                  <a:schemeClr val="accent1"/>
                </a:solidFill>
              </a:defRPr>
            </a:lvl1pPr>
            <a:lvl2pPr marL="161373" indent="-161373">
              <a:spcBef>
                <a:spcPts val="0"/>
              </a:spcBef>
              <a:spcAft>
                <a:spcPts val="176"/>
              </a:spcAft>
              <a:buFont typeface="Arial" panose="020B0604020202020204" pitchFamily="34" charset="0"/>
              <a:buChar char="■"/>
              <a:defRPr sz="927"/>
            </a:lvl2pPr>
            <a:lvl3pPr marL="355021" indent="-193648">
              <a:spcBef>
                <a:spcPts val="0"/>
              </a:spcBef>
              <a:spcAft>
                <a:spcPts val="176"/>
              </a:spcAft>
              <a:buFont typeface="Arial Black" panose="020B0A04020102020204" pitchFamily="34" charset="0"/>
              <a:buChar char="—"/>
              <a:defRPr sz="927"/>
            </a:lvl3pPr>
            <a:lvl4pPr marL="508326">
              <a:spcBef>
                <a:spcPts val="0"/>
              </a:spcBef>
              <a:spcAft>
                <a:spcPts val="176"/>
              </a:spcAft>
              <a:defRPr sz="927"/>
            </a:lvl4pPr>
          </a:lstStyle>
          <a:p>
            <a:pPr lvl="0"/>
            <a:r>
              <a:rPr lang="en-US"/>
              <a:t>Insert Situation, Our Role and Our Impact text here. To apply bullet formatting styles, highlight your text, then click the increase list level (right arrow) button on the Home ribbon. Click the decrease list level (left arrow) button to get back to the subhead formatting style (Situation/Our Role/Our Impact). </a:t>
            </a:r>
          </a:p>
          <a:p>
            <a:pPr lvl="1"/>
            <a:r>
              <a:rPr lang="en-US"/>
              <a:t>Click to add text</a:t>
            </a:r>
          </a:p>
          <a:p>
            <a:pPr lvl="2"/>
            <a:r>
              <a:rPr lang="en-US"/>
              <a:t>Click to add text</a:t>
            </a:r>
          </a:p>
          <a:p>
            <a:pPr lvl="3"/>
            <a:r>
              <a:rPr lang="en-US"/>
              <a:t>Click to add text</a:t>
            </a:r>
          </a:p>
        </p:txBody>
      </p:sp>
      <p:sp>
        <p:nvSpPr>
          <p:cNvPr id="15" name="Text Placeholder 16">
            <a:extLst>
              <a:ext uri="{FF2B5EF4-FFF2-40B4-BE49-F238E27FC236}">
                <a16:creationId xmlns:a16="http://schemas.microsoft.com/office/drawing/2014/main" id="{C7DB1596-1FB1-43EB-827E-1BA72BBB93D3}"/>
              </a:ext>
            </a:extLst>
          </p:cNvPr>
          <p:cNvSpPr>
            <a:spLocks noGrp="1"/>
          </p:cNvSpPr>
          <p:nvPr>
            <p:ph type="body" sz="quarter" idx="34" hasCustomPrompt="1"/>
          </p:nvPr>
        </p:nvSpPr>
        <p:spPr>
          <a:xfrm>
            <a:off x="-6232817" y="2619627"/>
            <a:ext cx="6110922" cy="4622425"/>
          </a:xfrm>
          <a:blipFill dpi="0" rotWithShape="1">
            <a:blip r:embed="rId2">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
        <p:nvSpPr>
          <p:cNvPr id="16" name="Text Placeholder 16">
            <a:extLst>
              <a:ext uri="{FF2B5EF4-FFF2-40B4-BE49-F238E27FC236}">
                <a16:creationId xmlns:a16="http://schemas.microsoft.com/office/drawing/2014/main" id="{F13EF417-0416-4A14-870A-1DF858BDB9E0}"/>
              </a:ext>
            </a:extLst>
          </p:cNvPr>
          <p:cNvSpPr>
            <a:spLocks noGrp="1"/>
          </p:cNvSpPr>
          <p:nvPr>
            <p:ph type="body" sz="quarter" idx="35" hasCustomPrompt="1"/>
          </p:nvPr>
        </p:nvSpPr>
        <p:spPr>
          <a:xfrm>
            <a:off x="-6232818" y="-1466597"/>
            <a:ext cx="6110922" cy="4029943"/>
          </a:xfrm>
          <a:blipFill dpi="0" rotWithShape="1">
            <a:blip r:embed="rId3">
              <a:extLst>
                <a:ext uri="{28A0092B-C50C-407E-A947-70E740481C1C}">
                  <a14:useLocalDpi xmlns:a14="http://schemas.microsoft.com/office/drawing/2010/main"/>
                </a:ext>
              </a:extLst>
            </a:blip>
            <a:srcRect/>
            <a:stretch>
              <a:fillRect/>
            </a:stretch>
          </a:blipFill>
          <a:ln w="25400">
            <a:noFill/>
          </a:ln>
        </p:spPr>
        <p:txBody>
          <a:bodyPr/>
          <a:lstStyle>
            <a:lvl1pPr marL="0" indent="0">
              <a:buNone/>
              <a:defRPr sz="1235"/>
            </a:lvl1pPr>
          </a:lstStyle>
          <a:p>
            <a:r>
              <a:rPr lang="en-US" sz="1059">
                <a:solidFill>
                  <a:schemeClr val="dk1"/>
                </a:solidFill>
                <a:latin typeface="Calibri"/>
              </a:rPr>
              <a:t> </a:t>
            </a:r>
          </a:p>
        </p:txBody>
      </p:sp>
    </p:spTree>
    <p:extLst>
      <p:ext uri="{BB962C8B-B14F-4D97-AF65-F5344CB8AC3E}">
        <p14:creationId xmlns:p14="http://schemas.microsoft.com/office/powerpoint/2010/main" val="3114431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4">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EF5E3BB-1C16-874E-BDD3-B37F7707C561}"/>
              </a:ext>
            </a:extLst>
          </p:cNvPr>
          <p:cNvSpPr/>
          <p:nvPr userDrawn="1"/>
        </p:nvSpPr>
        <p:spPr>
          <a:xfrm>
            <a:off x="419596" y="1613647"/>
            <a:ext cx="5559653" cy="2170355"/>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2" name="Rectangle 51">
            <a:extLst>
              <a:ext uri="{FF2B5EF4-FFF2-40B4-BE49-F238E27FC236}">
                <a16:creationId xmlns:a16="http://schemas.microsoft.com/office/drawing/2014/main" id="{D0D8CC2D-115E-324A-8699-19671C4065D3}"/>
              </a:ext>
            </a:extLst>
          </p:cNvPr>
          <p:cNvSpPr/>
          <p:nvPr userDrawn="1"/>
        </p:nvSpPr>
        <p:spPr>
          <a:xfrm>
            <a:off x="419596" y="3976071"/>
            <a:ext cx="5559653" cy="2170355"/>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9" name="Rectangle 58">
            <a:extLst>
              <a:ext uri="{FF2B5EF4-FFF2-40B4-BE49-F238E27FC236}">
                <a16:creationId xmlns:a16="http://schemas.microsoft.com/office/drawing/2014/main" id="{18DA1858-1B3C-2346-94D8-F4DC1AE179C7}"/>
              </a:ext>
            </a:extLst>
          </p:cNvPr>
          <p:cNvSpPr/>
          <p:nvPr userDrawn="1"/>
        </p:nvSpPr>
        <p:spPr>
          <a:xfrm>
            <a:off x="6213255" y="1613647"/>
            <a:ext cx="5559653" cy="2170355"/>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9" name="Rectangle 68">
            <a:extLst>
              <a:ext uri="{FF2B5EF4-FFF2-40B4-BE49-F238E27FC236}">
                <a16:creationId xmlns:a16="http://schemas.microsoft.com/office/drawing/2014/main" id="{B1388627-BAA0-3640-A600-53BBA0346DBC}"/>
              </a:ext>
            </a:extLst>
          </p:cNvPr>
          <p:cNvSpPr/>
          <p:nvPr userDrawn="1"/>
        </p:nvSpPr>
        <p:spPr>
          <a:xfrm>
            <a:off x="6213255" y="3976071"/>
            <a:ext cx="5559653" cy="2170355"/>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11385084" y="6144700"/>
            <a:ext cx="403458" cy="298525"/>
          </a:xfrm>
        </p:spPr>
        <p:txBody>
          <a:bodyPr/>
          <a:lstStyle/>
          <a:p>
            <a:fld id="{495CDFE8-06BB-8C4A-81DE-67EF32F50FC9}" type="slidenum">
              <a:rPr lang="en-US" smtClean="0"/>
              <a:pPr/>
              <a:t>‹#›</a:t>
            </a:fld>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
        <p:nvSpPr>
          <p:cNvPr id="25" name="Content Placeholder 8">
            <a:extLst>
              <a:ext uri="{FF2B5EF4-FFF2-40B4-BE49-F238E27FC236}">
                <a16:creationId xmlns:a16="http://schemas.microsoft.com/office/drawing/2014/main" id="{9484C491-D581-41AC-9A0E-31E632706C44}"/>
              </a:ext>
            </a:extLst>
          </p:cNvPr>
          <p:cNvSpPr>
            <a:spLocks noGrp="1"/>
          </p:cNvSpPr>
          <p:nvPr>
            <p:ph sz="quarter" idx="106" hasCustomPrompt="1"/>
          </p:nvPr>
        </p:nvSpPr>
        <p:spPr>
          <a:xfrm>
            <a:off x="524494" y="1724297"/>
            <a:ext cx="927954" cy="927847"/>
          </a:xfrm>
        </p:spPr>
        <p:txBody>
          <a:bodyPr anchor="ctr" anchorCtr="1"/>
          <a:lstStyle>
            <a:lvl1pPr marL="0" indent="0">
              <a:buNone/>
              <a:defRPr sz="706"/>
            </a:lvl1pPr>
          </a:lstStyle>
          <a:p>
            <a:pPr lvl="0"/>
            <a:r>
              <a:rPr lang="en-US"/>
              <a:t>Icon Placeholder</a:t>
            </a:r>
          </a:p>
        </p:txBody>
      </p:sp>
      <p:sp>
        <p:nvSpPr>
          <p:cNvPr id="26" name="Content Placeholder 8">
            <a:extLst>
              <a:ext uri="{FF2B5EF4-FFF2-40B4-BE49-F238E27FC236}">
                <a16:creationId xmlns:a16="http://schemas.microsoft.com/office/drawing/2014/main" id="{DD412F38-FB2E-4B18-A8DF-12B0AF853539}"/>
              </a:ext>
            </a:extLst>
          </p:cNvPr>
          <p:cNvSpPr>
            <a:spLocks noGrp="1"/>
          </p:cNvSpPr>
          <p:nvPr>
            <p:ph sz="quarter" idx="107" hasCustomPrompt="1"/>
          </p:nvPr>
        </p:nvSpPr>
        <p:spPr>
          <a:xfrm>
            <a:off x="6314119" y="1724297"/>
            <a:ext cx="927954" cy="927847"/>
          </a:xfrm>
        </p:spPr>
        <p:txBody>
          <a:bodyPr anchor="ctr" anchorCtr="1"/>
          <a:lstStyle>
            <a:lvl1pPr marL="0" indent="0">
              <a:buNone/>
              <a:defRPr sz="706"/>
            </a:lvl1pPr>
          </a:lstStyle>
          <a:p>
            <a:pPr lvl="0"/>
            <a:r>
              <a:rPr lang="en-US"/>
              <a:t>Icon Placeholder</a:t>
            </a:r>
          </a:p>
        </p:txBody>
      </p:sp>
      <p:sp>
        <p:nvSpPr>
          <p:cNvPr id="27" name="Content Placeholder 8">
            <a:extLst>
              <a:ext uri="{FF2B5EF4-FFF2-40B4-BE49-F238E27FC236}">
                <a16:creationId xmlns:a16="http://schemas.microsoft.com/office/drawing/2014/main" id="{83ADB18F-1ED6-44BF-8261-30CAC18A649F}"/>
              </a:ext>
            </a:extLst>
          </p:cNvPr>
          <p:cNvSpPr>
            <a:spLocks noGrp="1"/>
          </p:cNvSpPr>
          <p:nvPr>
            <p:ph sz="quarter" idx="108" hasCustomPrompt="1"/>
          </p:nvPr>
        </p:nvSpPr>
        <p:spPr>
          <a:xfrm>
            <a:off x="524494" y="4093901"/>
            <a:ext cx="927954" cy="927847"/>
          </a:xfrm>
        </p:spPr>
        <p:txBody>
          <a:bodyPr anchor="ctr" anchorCtr="1"/>
          <a:lstStyle>
            <a:lvl1pPr marL="0" indent="0">
              <a:buNone/>
              <a:defRPr sz="706"/>
            </a:lvl1pPr>
          </a:lstStyle>
          <a:p>
            <a:pPr lvl="0"/>
            <a:r>
              <a:rPr lang="en-US"/>
              <a:t>Icon Placeholder</a:t>
            </a:r>
          </a:p>
        </p:txBody>
      </p:sp>
      <p:sp>
        <p:nvSpPr>
          <p:cNvPr id="28" name="Content Placeholder 8">
            <a:extLst>
              <a:ext uri="{FF2B5EF4-FFF2-40B4-BE49-F238E27FC236}">
                <a16:creationId xmlns:a16="http://schemas.microsoft.com/office/drawing/2014/main" id="{97E40149-6CBB-4A14-B372-A10C9F4A7451}"/>
              </a:ext>
            </a:extLst>
          </p:cNvPr>
          <p:cNvSpPr>
            <a:spLocks noGrp="1"/>
          </p:cNvSpPr>
          <p:nvPr>
            <p:ph sz="quarter" idx="109" hasCustomPrompt="1"/>
          </p:nvPr>
        </p:nvSpPr>
        <p:spPr>
          <a:xfrm>
            <a:off x="6314119" y="4086523"/>
            <a:ext cx="927954" cy="927847"/>
          </a:xfrm>
        </p:spPr>
        <p:txBody>
          <a:bodyPr anchor="ctr" anchorCtr="1"/>
          <a:lstStyle>
            <a:lvl1pPr marL="0" indent="0">
              <a:buNone/>
              <a:defRPr sz="706"/>
            </a:lvl1pPr>
          </a:lstStyle>
          <a:p>
            <a:pPr lvl="0"/>
            <a:r>
              <a:rPr lang="en-US"/>
              <a:t>Icon Placeholder</a:t>
            </a:r>
          </a:p>
        </p:txBody>
      </p:sp>
      <p:sp>
        <p:nvSpPr>
          <p:cNvPr id="47" name="Text Placeholder 20">
            <a:extLst>
              <a:ext uri="{FF2B5EF4-FFF2-40B4-BE49-F238E27FC236}">
                <a16:creationId xmlns:a16="http://schemas.microsoft.com/office/drawing/2014/main" id="{AB49F6B0-7D19-DE4E-8E02-6CEDF6DC6E57}"/>
              </a:ext>
            </a:extLst>
          </p:cNvPr>
          <p:cNvSpPr>
            <a:spLocks noGrp="1"/>
          </p:cNvSpPr>
          <p:nvPr>
            <p:ph type="body" sz="quarter" idx="12" hasCustomPrompt="1"/>
          </p:nvPr>
        </p:nvSpPr>
        <p:spPr>
          <a:xfrm>
            <a:off x="1541210" y="1736627"/>
            <a:ext cx="4333140" cy="385064"/>
          </a:xfrm>
          <a:prstGeom prst="rect">
            <a:avLst/>
          </a:prstGeom>
          <a:noFill/>
        </p:spPr>
        <p:txBody>
          <a:bodyPr wrap="square" lIns="0" tIns="0" rIns="0" bIns="0" anchor="t"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lang="en-US" sz="1412" b="1" i="0" smtClean="0">
                <a:solidFill>
                  <a:schemeClr val="accent2"/>
                </a:solidFill>
                <a:effectLst/>
              </a:defRPr>
            </a:lvl1pPr>
          </a:lstStyle>
          <a:p>
            <a:r>
              <a:rPr lang="en-US"/>
              <a:t>Short intro here</a:t>
            </a:r>
          </a:p>
        </p:txBody>
      </p:sp>
      <p:sp>
        <p:nvSpPr>
          <p:cNvPr id="53" name="Text Placeholder 20">
            <a:extLst>
              <a:ext uri="{FF2B5EF4-FFF2-40B4-BE49-F238E27FC236}">
                <a16:creationId xmlns:a16="http://schemas.microsoft.com/office/drawing/2014/main" id="{E11E19B6-CE21-9A44-9329-0EB4D487E654}"/>
              </a:ext>
            </a:extLst>
          </p:cNvPr>
          <p:cNvSpPr>
            <a:spLocks noGrp="1"/>
          </p:cNvSpPr>
          <p:nvPr>
            <p:ph type="body" sz="quarter" idx="58" hasCustomPrompt="1"/>
          </p:nvPr>
        </p:nvSpPr>
        <p:spPr>
          <a:xfrm>
            <a:off x="1541210" y="4089338"/>
            <a:ext cx="4333140" cy="385064"/>
          </a:xfrm>
          <a:prstGeom prst="rect">
            <a:avLst/>
          </a:prstGeom>
          <a:noFill/>
        </p:spPr>
        <p:txBody>
          <a:bodyPr wrap="square" lIns="0" tIns="0" rIns="0" bIns="0" anchor="t"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lang="en-US" sz="1412" b="1" i="0" smtClean="0">
                <a:solidFill>
                  <a:schemeClr val="accent2"/>
                </a:solidFill>
                <a:effectLst/>
              </a:defRPr>
            </a:lvl1pPr>
          </a:lstStyle>
          <a:p>
            <a:r>
              <a:rPr lang="en-US"/>
              <a:t>Short intro here</a:t>
            </a:r>
          </a:p>
        </p:txBody>
      </p:sp>
      <p:sp>
        <p:nvSpPr>
          <p:cNvPr id="65" name="Text Placeholder 20">
            <a:extLst>
              <a:ext uri="{FF2B5EF4-FFF2-40B4-BE49-F238E27FC236}">
                <a16:creationId xmlns:a16="http://schemas.microsoft.com/office/drawing/2014/main" id="{D86C5052-8D3C-AF43-A3D8-E31B3D02C1DC}"/>
              </a:ext>
            </a:extLst>
          </p:cNvPr>
          <p:cNvSpPr>
            <a:spLocks noGrp="1"/>
          </p:cNvSpPr>
          <p:nvPr>
            <p:ph type="body" sz="quarter" idx="62" hasCustomPrompt="1"/>
          </p:nvPr>
        </p:nvSpPr>
        <p:spPr>
          <a:xfrm>
            <a:off x="7342937" y="1736627"/>
            <a:ext cx="4333140" cy="385064"/>
          </a:xfrm>
          <a:prstGeom prst="rect">
            <a:avLst/>
          </a:prstGeom>
          <a:noFill/>
        </p:spPr>
        <p:txBody>
          <a:bodyPr wrap="square" lIns="0" tIns="0" rIns="0" bIns="0" anchor="t"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lang="en-US" sz="1412" b="1" i="0" smtClean="0">
                <a:solidFill>
                  <a:schemeClr val="accent2"/>
                </a:solidFill>
                <a:effectLst/>
              </a:defRPr>
            </a:lvl1pPr>
          </a:lstStyle>
          <a:p>
            <a:r>
              <a:rPr lang="en-US"/>
              <a:t>Short intro here</a:t>
            </a:r>
          </a:p>
        </p:txBody>
      </p:sp>
      <p:sp>
        <p:nvSpPr>
          <p:cNvPr id="70" name="Text Placeholder 20">
            <a:extLst>
              <a:ext uri="{FF2B5EF4-FFF2-40B4-BE49-F238E27FC236}">
                <a16:creationId xmlns:a16="http://schemas.microsoft.com/office/drawing/2014/main" id="{2C656A9D-43AF-8348-901D-5813A3861595}"/>
              </a:ext>
            </a:extLst>
          </p:cNvPr>
          <p:cNvSpPr>
            <a:spLocks noGrp="1"/>
          </p:cNvSpPr>
          <p:nvPr>
            <p:ph type="body" sz="quarter" idx="66" hasCustomPrompt="1"/>
          </p:nvPr>
        </p:nvSpPr>
        <p:spPr>
          <a:xfrm>
            <a:off x="7342937" y="4089338"/>
            <a:ext cx="4333140" cy="385064"/>
          </a:xfrm>
          <a:prstGeom prst="rect">
            <a:avLst/>
          </a:prstGeom>
          <a:noFill/>
        </p:spPr>
        <p:txBody>
          <a:bodyPr wrap="square" lIns="0" tIns="0" rIns="0" bIns="0" anchor="t"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lang="en-US" sz="1412" b="1" i="0" smtClean="0">
                <a:solidFill>
                  <a:schemeClr val="accent2"/>
                </a:solidFill>
                <a:effectLst/>
              </a:defRPr>
            </a:lvl1pPr>
          </a:lstStyle>
          <a:p>
            <a:r>
              <a:rPr lang="en-US"/>
              <a:t>Short intro here</a:t>
            </a:r>
          </a:p>
        </p:txBody>
      </p:sp>
      <p:sp>
        <p:nvSpPr>
          <p:cNvPr id="51" name="Text Placeholder 20">
            <a:extLst>
              <a:ext uri="{FF2B5EF4-FFF2-40B4-BE49-F238E27FC236}">
                <a16:creationId xmlns:a16="http://schemas.microsoft.com/office/drawing/2014/main" id="{D27136C3-891F-E049-B268-261325D61381}"/>
              </a:ext>
            </a:extLst>
          </p:cNvPr>
          <p:cNvSpPr>
            <a:spLocks noGrp="1"/>
          </p:cNvSpPr>
          <p:nvPr>
            <p:ph type="body" sz="quarter" idx="43" hasCustomPrompt="1"/>
          </p:nvPr>
        </p:nvSpPr>
        <p:spPr>
          <a:xfrm>
            <a:off x="1541210" y="2136126"/>
            <a:ext cx="4333140" cy="579951"/>
          </a:xfrm>
          <a:prstGeom prst="rect">
            <a:avLst/>
          </a:prstGeom>
          <a:noFill/>
        </p:spPr>
        <p:txBody>
          <a:bodyPr wrap="square" lIns="0" tIns="0" rIns="0" bIns="0" anchor="t"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lang="en-US" sz="1235" b="0" i="0" smtClean="0">
                <a:solidFill>
                  <a:schemeClr val="tx1"/>
                </a:solidFill>
                <a:effectLst/>
              </a:defRPr>
            </a:lvl1pPr>
          </a:lstStyle>
          <a:p>
            <a:r>
              <a:rPr lang="en-US"/>
              <a:t>Summation of role here</a:t>
            </a:r>
          </a:p>
        </p:txBody>
      </p:sp>
      <p:sp>
        <p:nvSpPr>
          <p:cNvPr id="58" name="Text Placeholder 20">
            <a:extLst>
              <a:ext uri="{FF2B5EF4-FFF2-40B4-BE49-F238E27FC236}">
                <a16:creationId xmlns:a16="http://schemas.microsoft.com/office/drawing/2014/main" id="{C897FFF5-32A9-7F4B-84C7-EC88EE190F5B}"/>
              </a:ext>
            </a:extLst>
          </p:cNvPr>
          <p:cNvSpPr>
            <a:spLocks noGrp="1"/>
          </p:cNvSpPr>
          <p:nvPr>
            <p:ph type="body" sz="quarter" idx="61" hasCustomPrompt="1"/>
          </p:nvPr>
        </p:nvSpPr>
        <p:spPr>
          <a:xfrm>
            <a:off x="1541210" y="4497066"/>
            <a:ext cx="4333140" cy="579951"/>
          </a:xfrm>
          <a:prstGeom prst="rect">
            <a:avLst/>
          </a:prstGeom>
          <a:noFill/>
        </p:spPr>
        <p:txBody>
          <a:bodyPr wrap="square" lIns="0" tIns="0" rIns="0" bIns="0" anchor="t"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lang="en-US" sz="1235" b="0" i="0" smtClean="0">
                <a:solidFill>
                  <a:schemeClr val="tx1"/>
                </a:solidFill>
                <a:effectLst/>
              </a:defRPr>
            </a:lvl1pPr>
          </a:lstStyle>
          <a:p>
            <a:r>
              <a:rPr lang="en-US"/>
              <a:t>Summation of role here</a:t>
            </a:r>
          </a:p>
        </p:txBody>
      </p:sp>
      <p:sp>
        <p:nvSpPr>
          <p:cNvPr id="68" name="Text Placeholder 20">
            <a:extLst>
              <a:ext uri="{FF2B5EF4-FFF2-40B4-BE49-F238E27FC236}">
                <a16:creationId xmlns:a16="http://schemas.microsoft.com/office/drawing/2014/main" id="{9E24FE14-EC15-5A48-85CE-BE935E7264ED}"/>
              </a:ext>
            </a:extLst>
          </p:cNvPr>
          <p:cNvSpPr>
            <a:spLocks noGrp="1"/>
          </p:cNvSpPr>
          <p:nvPr>
            <p:ph type="body" sz="quarter" idx="65" hasCustomPrompt="1"/>
          </p:nvPr>
        </p:nvSpPr>
        <p:spPr>
          <a:xfrm>
            <a:off x="7342937" y="2136126"/>
            <a:ext cx="4333140" cy="579951"/>
          </a:xfrm>
          <a:prstGeom prst="rect">
            <a:avLst/>
          </a:prstGeom>
          <a:noFill/>
        </p:spPr>
        <p:txBody>
          <a:bodyPr wrap="square" lIns="0" tIns="0" rIns="0" bIns="0" anchor="t"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lang="en-US" sz="1235" b="0" i="0" smtClean="0">
                <a:solidFill>
                  <a:schemeClr val="tx1"/>
                </a:solidFill>
                <a:effectLst/>
              </a:defRPr>
            </a:lvl1pPr>
          </a:lstStyle>
          <a:p>
            <a:r>
              <a:rPr lang="en-US"/>
              <a:t>Summation of role here</a:t>
            </a:r>
          </a:p>
        </p:txBody>
      </p:sp>
      <p:sp>
        <p:nvSpPr>
          <p:cNvPr id="73" name="Text Placeholder 20">
            <a:extLst>
              <a:ext uri="{FF2B5EF4-FFF2-40B4-BE49-F238E27FC236}">
                <a16:creationId xmlns:a16="http://schemas.microsoft.com/office/drawing/2014/main" id="{5DB37CB5-81DA-AD4B-87CE-7ADAE92CC14D}"/>
              </a:ext>
            </a:extLst>
          </p:cNvPr>
          <p:cNvSpPr>
            <a:spLocks noGrp="1"/>
          </p:cNvSpPr>
          <p:nvPr>
            <p:ph type="body" sz="quarter" idx="69" hasCustomPrompt="1"/>
          </p:nvPr>
        </p:nvSpPr>
        <p:spPr>
          <a:xfrm>
            <a:off x="7342937" y="4497066"/>
            <a:ext cx="4333140" cy="579951"/>
          </a:xfrm>
          <a:prstGeom prst="rect">
            <a:avLst/>
          </a:prstGeom>
          <a:noFill/>
        </p:spPr>
        <p:txBody>
          <a:bodyPr wrap="square" lIns="0" tIns="0" rIns="0" bIns="0" anchor="t" anchorCtr="0">
            <a:noAutofit/>
          </a:bodyPr>
          <a:lstStyle>
            <a:lvl1pPr marL="0" marR="0" indent="0" algn="l" defTabSz="806852" rtl="0" eaLnBrk="1" fontAlgn="auto" latinLnBrk="0" hangingPunct="1">
              <a:lnSpc>
                <a:spcPct val="100000"/>
              </a:lnSpc>
              <a:spcBef>
                <a:spcPts val="0"/>
              </a:spcBef>
              <a:spcAft>
                <a:spcPts val="0"/>
              </a:spcAft>
              <a:buClrTx/>
              <a:buSzTx/>
              <a:buFontTx/>
              <a:buNone/>
              <a:tabLst/>
              <a:defRPr lang="en-US" sz="1235" b="0" i="0" smtClean="0">
                <a:solidFill>
                  <a:schemeClr val="tx1"/>
                </a:solidFill>
                <a:effectLst/>
              </a:defRPr>
            </a:lvl1pPr>
          </a:lstStyle>
          <a:p>
            <a:r>
              <a:rPr lang="en-US"/>
              <a:t>Summation of role here</a:t>
            </a:r>
          </a:p>
        </p:txBody>
      </p:sp>
      <p:sp>
        <p:nvSpPr>
          <p:cNvPr id="50" name="Text Placeholder 20">
            <a:extLst>
              <a:ext uri="{FF2B5EF4-FFF2-40B4-BE49-F238E27FC236}">
                <a16:creationId xmlns:a16="http://schemas.microsoft.com/office/drawing/2014/main" id="{08D3631A-7C39-FC49-9136-59D6AC0DF0D6}"/>
              </a:ext>
            </a:extLst>
          </p:cNvPr>
          <p:cNvSpPr>
            <a:spLocks noGrp="1"/>
          </p:cNvSpPr>
          <p:nvPr>
            <p:ph type="body" sz="quarter" idx="42" hasCustomPrompt="1"/>
          </p:nvPr>
        </p:nvSpPr>
        <p:spPr>
          <a:xfrm>
            <a:off x="1541210" y="2733176"/>
            <a:ext cx="4333140" cy="933300"/>
          </a:xfrm>
          <a:prstGeom prst="rect">
            <a:avLst/>
          </a:prstGeom>
          <a:noFill/>
        </p:spPr>
        <p:txBody>
          <a:bodyPr wrap="square" lIns="0" tIns="0" rIns="0" bIns="0" anchor="t" anchorCtr="0">
            <a:noAutofit/>
          </a:bodyPr>
          <a:lstStyle>
            <a:lvl1pPr marL="161373" marR="0" indent="-161373" algn="l" defTabSz="806852" rtl="0" eaLnBrk="1" fontAlgn="auto" latinLnBrk="0" hangingPunct="1">
              <a:lnSpc>
                <a:spcPct val="100000"/>
              </a:lnSpc>
              <a:spcBef>
                <a:spcPts val="0"/>
              </a:spcBef>
              <a:spcAft>
                <a:spcPts val="397"/>
              </a:spcAft>
              <a:buClr>
                <a:schemeClr val="accent2"/>
              </a:buClr>
              <a:buSzTx/>
              <a:buFont typeface="System Font Regular"/>
              <a:buChar char="■"/>
              <a:tabLst/>
              <a:defRPr lang="en-US" sz="1235" b="0" i="0" smtClean="0">
                <a:solidFill>
                  <a:schemeClr val="tx1"/>
                </a:solidFill>
                <a:effectLst/>
              </a:defRPr>
            </a:lvl1pPr>
          </a:lstStyle>
          <a:p>
            <a:r>
              <a:rPr lang="en-US"/>
              <a:t>Impact here</a:t>
            </a:r>
          </a:p>
        </p:txBody>
      </p:sp>
      <p:sp>
        <p:nvSpPr>
          <p:cNvPr id="57" name="Text Placeholder 20">
            <a:extLst>
              <a:ext uri="{FF2B5EF4-FFF2-40B4-BE49-F238E27FC236}">
                <a16:creationId xmlns:a16="http://schemas.microsoft.com/office/drawing/2014/main" id="{9381A99D-D62C-7D44-9CB6-343F8203DB62}"/>
              </a:ext>
            </a:extLst>
          </p:cNvPr>
          <p:cNvSpPr>
            <a:spLocks noGrp="1"/>
          </p:cNvSpPr>
          <p:nvPr>
            <p:ph type="body" sz="quarter" idx="60" hasCustomPrompt="1"/>
          </p:nvPr>
        </p:nvSpPr>
        <p:spPr>
          <a:xfrm>
            <a:off x="1541210" y="5091785"/>
            <a:ext cx="4333140" cy="933300"/>
          </a:xfrm>
          <a:prstGeom prst="rect">
            <a:avLst/>
          </a:prstGeom>
          <a:noFill/>
        </p:spPr>
        <p:txBody>
          <a:bodyPr wrap="square" lIns="0" tIns="0" rIns="0" bIns="0" anchor="t" anchorCtr="0">
            <a:noAutofit/>
          </a:bodyPr>
          <a:lstStyle>
            <a:lvl1pPr marL="161373" marR="0" indent="-161373" algn="l" defTabSz="806852" rtl="0" eaLnBrk="1" fontAlgn="auto" latinLnBrk="0" hangingPunct="1">
              <a:lnSpc>
                <a:spcPct val="100000"/>
              </a:lnSpc>
              <a:spcBef>
                <a:spcPts val="0"/>
              </a:spcBef>
              <a:spcAft>
                <a:spcPts val="397"/>
              </a:spcAft>
              <a:buClr>
                <a:schemeClr val="accent2"/>
              </a:buClr>
              <a:buSzTx/>
              <a:buFont typeface="System Font Regular"/>
              <a:buChar char="■"/>
              <a:tabLst/>
              <a:defRPr lang="en-US" sz="1235" b="0" i="0" smtClean="0">
                <a:solidFill>
                  <a:schemeClr val="tx1"/>
                </a:solidFill>
                <a:effectLst/>
              </a:defRPr>
            </a:lvl1pPr>
          </a:lstStyle>
          <a:p>
            <a:r>
              <a:rPr lang="en-US"/>
              <a:t>Impact here</a:t>
            </a:r>
          </a:p>
        </p:txBody>
      </p:sp>
      <p:sp>
        <p:nvSpPr>
          <p:cNvPr id="67" name="Text Placeholder 20">
            <a:extLst>
              <a:ext uri="{FF2B5EF4-FFF2-40B4-BE49-F238E27FC236}">
                <a16:creationId xmlns:a16="http://schemas.microsoft.com/office/drawing/2014/main" id="{6D8BD1B8-E204-3545-9554-2958B382222A}"/>
              </a:ext>
            </a:extLst>
          </p:cNvPr>
          <p:cNvSpPr>
            <a:spLocks noGrp="1"/>
          </p:cNvSpPr>
          <p:nvPr>
            <p:ph type="body" sz="quarter" idx="64" hasCustomPrompt="1"/>
          </p:nvPr>
        </p:nvSpPr>
        <p:spPr>
          <a:xfrm>
            <a:off x="7342937" y="2733176"/>
            <a:ext cx="4333140" cy="933300"/>
          </a:xfrm>
          <a:prstGeom prst="rect">
            <a:avLst/>
          </a:prstGeom>
          <a:noFill/>
        </p:spPr>
        <p:txBody>
          <a:bodyPr wrap="square" lIns="0" tIns="0" rIns="0" bIns="0" anchor="t" anchorCtr="0">
            <a:noAutofit/>
          </a:bodyPr>
          <a:lstStyle>
            <a:lvl1pPr marL="161373" marR="0" indent="-161373" algn="l" defTabSz="806852" rtl="0" eaLnBrk="1" fontAlgn="auto" latinLnBrk="0" hangingPunct="1">
              <a:lnSpc>
                <a:spcPct val="100000"/>
              </a:lnSpc>
              <a:spcBef>
                <a:spcPts val="0"/>
              </a:spcBef>
              <a:spcAft>
                <a:spcPts val="397"/>
              </a:spcAft>
              <a:buClr>
                <a:schemeClr val="accent2"/>
              </a:buClr>
              <a:buSzTx/>
              <a:buFont typeface="System Font Regular"/>
              <a:buChar char="■"/>
              <a:tabLst/>
              <a:defRPr lang="en-US" sz="1235" b="0" i="0" smtClean="0">
                <a:solidFill>
                  <a:schemeClr val="tx1"/>
                </a:solidFill>
                <a:effectLst/>
              </a:defRPr>
            </a:lvl1pPr>
          </a:lstStyle>
          <a:p>
            <a:r>
              <a:rPr lang="en-US"/>
              <a:t>Impact here</a:t>
            </a:r>
          </a:p>
        </p:txBody>
      </p:sp>
      <p:sp>
        <p:nvSpPr>
          <p:cNvPr id="72" name="Text Placeholder 20">
            <a:extLst>
              <a:ext uri="{FF2B5EF4-FFF2-40B4-BE49-F238E27FC236}">
                <a16:creationId xmlns:a16="http://schemas.microsoft.com/office/drawing/2014/main" id="{ACFDB21F-A2B9-0F47-9122-BDDEAB1DB016}"/>
              </a:ext>
            </a:extLst>
          </p:cNvPr>
          <p:cNvSpPr>
            <a:spLocks noGrp="1"/>
          </p:cNvSpPr>
          <p:nvPr>
            <p:ph type="body" sz="quarter" idx="68" hasCustomPrompt="1"/>
          </p:nvPr>
        </p:nvSpPr>
        <p:spPr>
          <a:xfrm>
            <a:off x="7342937" y="5091785"/>
            <a:ext cx="4333140" cy="933300"/>
          </a:xfrm>
          <a:prstGeom prst="rect">
            <a:avLst/>
          </a:prstGeom>
          <a:noFill/>
        </p:spPr>
        <p:txBody>
          <a:bodyPr wrap="square" lIns="0" tIns="0" rIns="0" bIns="0" anchor="t" anchorCtr="0">
            <a:noAutofit/>
          </a:bodyPr>
          <a:lstStyle>
            <a:lvl1pPr marL="161373" marR="0" indent="-161373" algn="l" defTabSz="806852" rtl="0" eaLnBrk="1" fontAlgn="auto" latinLnBrk="0" hangingPunct="1">
              <a:lnSpc>
                <a:spcPct val="100000"/>
              </a:lnSpc>
              <a:spcBef>
                <a:spcPts val="0"/>
              </a:spcBef>
              <a:spcAft>
                <a:spcPts val="397"/>
              </a:spcAft>
              <a:buClr>
                <a:schemeClr val="accent2"/>
              </a:buClr>
              <a:buSzTx/>
              <a:buFont typeface="System Font Regular"/>
              <a:buChar char="■"/>
              <a:tabLst/>
              <a:defRPr lang="en-US" sz="1235" b="0" i="0" smtClean="0">
                <a:solidFill>
                  <a:schemeClr val="tx1"/>
                </a:solidFill>
                <a:effectLst/>
              </a:defRPr>
            </a:lvl1pPr>
          </a:lstStyle>
          <a:p>
            <a:r>
              <a:rPr lang="en-US"/>
              <a:t>Impact here</a:t>
            </a:r>
          </a:p>
        </p:txBody>
      </p:sp>
    </p:spTree>
    <p:extLst>
      <p:ext uri="{BB962C8B-B14F-4D97-AF65-F5344CB8AC3E}">
        <p14:creationId xmlns:p14="http://schemas.microsoft.com/office/powerpoint/2010/main" val="2748934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 Tombstones (4 x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7591-7C0A-4A4C-88B1-D160A66F7206}"/>
              </a:ext>
            </a:extLst>
          </p:cNvPr>
          <p:cNvSpPr>
            <a:spLocks noGrp="1"/>
          </p:cNvSpPr>
          <p:nvPr>
            <p:ph type="title" hasCustomPrompt="1"/>
          </p:nvPr>
        </p:nvSpPr>
        <p:spPr/>
        <p:txBody>
          <a:bodyPr/>
          <a:lstStyle>
            <a:lvl1pPr>
              <a:defRPr/>
            </a:lvl1pPr>
          </a:lstStyle>
          <a:p>
            <a:r>
              <a:rPr lang="en-US"/>
              <a:t>Page Title</a:t>
            </a:r>
          </a:p>
        </p:txBody>
      </p:sp>
      <p:sp>
        <p:nvSpPr>
          <p:cNvPr id="5" name="Rectangle 3">
            <a:extLst>
              <a:ext uri="{FF2B5EF4-FFF2-40B4-BE49-F238E27FC236}">
                <a16:creationId xmlns:a16="http://schemas.microsoft.com/office/drawing/2014/main" id="{91C9024E-BE48-634B-8DA2-42829AD50EA9}"/>
              </a:ext>
            </a:extLst>
          </p:cNvPr>
          <p:cNvSpPr/>
          <p:nvPr userDrawn="1"/>
        </p:nvSpPr>
        <p:spPr>
          <a:xfrm>
            <a:off x="417796" y="1633896"/>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 name="Rectangle 3">
            <a:extLst>
              <a:ext uri="{FF2B5EF4-FFF2-40B4-BE49-F238E27FC236}">
                <a16:creationId xmlns:a16="http://schemas.microsoft.com/office/drawing/2014/main" id="{C1FAE784-0B09-6949-AB35-023339C44E76}"/>
              </a:ext>
            </a:extLst>
          </p:cNvPr>
          <p:cNvSpPr/>
          <p:nvPr userDrawn="1"/>
        </p:nvSpPr>
        <p:spPr>
          <a:xfrm>
            <a:off x="9110752" y="1633896"/>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7" name="Rectangle 3">
            <a:extLst>
              <a:ext uri="{FF2B5EF4-FFF2-40B4-BE49-F238E27FC236}">
                <a16:creationId xmlns:a16="http://schemas.microsoft.com/office/drawing/2014/main" id="{A8C7C8CC-C57B-CF47-933D-DF59E3082CF5}"/>
              </a:ext>
            </a:extLst>
          </p:cNvPr>
          <p:cNvSpPr/>
          <p:nvPr userDrawn="1"/>
        </p:nvSpPr>
        <p:spPr>
          <a:xfrm>
            <a:off x="3316202" y="1633896"/>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8" name="Rectangle 3">
            <a:extLst>
              <a:ext uri="{FF2B5EF4-FFF2-40B4-BE49-F238E27FC236}">
                <a16:creationId xmlns:a16="http://schemas.microsoft.com/office/drawing/2014/main" id="{8029CF55-C88F-3942-ACC6-DCBDF8C6AE93}"/>
              </a:ext>
            </a:extLst>
          </p:cNvPr>
          <p:cNvSpPr/>
          <p:nvPr userDrawn="1"/>
        </p:nvSpPr>
        <p:spPr>
          <a:xfrm>
            <a:off x="6213574" y="1633896"/>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 name="Rectangle 3">
            <a:extLst>
              <a:ext uri="{FF2B5EF4-FFF2-40B4-BE49-F238E27FC236}">
                <a16:creationId xmlns:a16="http://schemas.microsoft.com/office/drawing/2014/main" id="{2C131B12-4290-4944-9C72-F2F822C2DDCC}"/>
              </a:ext>
            </a:extLst>
          </p:cNvPr>
          <p:cNvSpPr/>
          <p:nvPr userDrawn="1"/>
        </p:nvSpPr>
        <p:spPr>
          <a:xfrm>
            <a:off x="417796" y="3178225"/>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0" name="Rectangle 3">
            <a:extLst>
              <a:ext uri="{FF2B5EF4-FFF2-40B4-BE49-F238E27FC236}">
                <a16:creationId xmlns:a16="http://schemas.microsoft.com/office/drawing/2014/main" id="{7E4F4619-3D1C-7048-B8BB-82E0E1CD3024}"/>
              </a:ext>
            </a:extLst>
          </p:cNvPr>
          <p:cNvSpPr/>
          <p:nvPr userDrawn="1"/>
        </p:nvSpPr>
        <p:spPr>
          <a:xfrm>
            <a:off x="9110752" y="3178225"/>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 name="Rectangle 3">
            <a:extLst>
              <a:ext uri="{FF2B5EF4-FFF2-40B4-BE49-F238E27FC236}">
                <a16:creationId xmlns:a16="http://schemas.microsoft.com/office/drawing/2014/main" id="{4B21D095-7818-EA4E-A92A-42479C246B21}"/>
              </a:ext>
            </a:extLst>
          </p:cNvPr>
          <p:cNvSpPr/>
          <p:nvPr userDrawn="1"/>
        </p:nvSpPr>
        <p:spPr>
          <a:xfrm>
            <a:off x="3316202" y="3178225"/>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 name="Rectangle 3">
            <a:extLst>
              <a:ext uri="{FF2B5EF4-FFF2-40B4-BE49-F238E27FC236}">
                <a16:creationId xmlns:a16="http://schemas.microsoft.com/office/drawing/2014/main" id="{D423ADA1-23EB-B14B-B159-B8B0BA126E63}"/>
              </a:ext>
            </a:extLst>
          </p:cNvPr>
          <p:cNvSpPr/>
          <p:nvPr userDrawn="1"/>
        </p:nvSpPr>
        <p:spPr>
          <a:xfrm>
            <a:off x="6213574" y="3178225"/>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3" name="Rectangle 3">
            <a:extLst>
              <a:ext uri="{FF2B5EF4-FFF2-40B4-BE49-F238E27FC236}">
                <a16:creationId xmlns:a16="http://schemas.microsoft.com/office/drawing/2014/main" id="{7A130081-5DD4-414A-B96E-3E845312C068}"/>
              </a:ext>
            </a:extLst>
          </p:cNvPr>
          <p:cNvSpPr/>
          <p:nvPr userDrawn="1"/>
        </p:nvSpPr>
        <p:spPr>
          <a:xfrm>
            <a:off x="417796" y="4728658"/>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4" name="Rectangle 3">
            <a:extLst>
              <a:ext uri="{FF2B5EF4-FFF2-40B4-BE49-F238E27FC236}">
                <a16:creationId xmlns:a16="http://schemas.microsoft.com/office/drawing/2014/main" id="{420BEAB9-490B-4F4E-8086-A4B37F5BF263}"/>
              </a:ext>
            </a:extLst>
          </p:cNvPr>
          <p:cNvSpPr/>
          <p:nvPr userDrawn="1"/>
        </p:nvSpPr>
        <p:spPr>
          <a:xfrm>
            <a:off x="9110752" y="4727894"/>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5" name="Rectangle 3">
            <a:extLst>
              <a:ext uri="{FF2B5EF4-FFF2-40B4-BE49-F238E27FC236}">
                <a16:creationId xmlns:a16="http://schemas.microsoft.com/office/drawing/2014/main" id="{6301F831-D6D5-A44F-9F2E-9D5D59685EF8}"/>
              </a:ext>
            </a:extLst>
          </p:cNvPr>
          <p:cNvSpPr/>
          <p:nvPr userDrawn="1"/>
        </p:nvSpPr>
        <p:spPr>
          <a:xfrm>
            <a:off x="3316202" y="4727894"/>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6" name="Rectangle 3">
            <a:extLst>
              <a:ext uri="{FF2B5EF4-FFF2-40B4-BE49-F238E27FC236}">
                <a16:creationId xmlns:a16="http://schemas.microsoft.com/office/drawing/2014/main" id="{FA0A2318-694D-8D48-B340-6439578EED8B}"/>
              </a:ext>
            </a:extLst>
          </p:cNvPr>
          <p:cNvSpPr/>
          <p:nvPr userDrawn="1"/>
        </p:nvSpPr>
        <p:spPr>
          <a:xfrm>
            <a:off x="6213574" y="4727894"/>
            <a:ext cx="2662823"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7" name="Picture Placeholder 36">
            <a:extLst>
              <a:ext uri="{FF2B5EF4-FFF2-40B4-BE49-F238E27FC236}">
                <a16:creationId xmlns:a16="http://schemas.microsoft.com/office/drawing/2014/main" id="{7C071AC0-53FD-8C48-B6B5-4AFF87947290}"/>
              </a:ext>
            </a:extLst>
          </p:cNvPr>
          <p:cNvSpPr>
            <a:spLocks noGrp="1"/>
          </p:cNvSpPr>
          <p:nvPr>
            <p:ph type="pic" sz="quarter" idx="138" hasCustomPrompt="1"/>
          </p:nvPr>
        </p:nvSpPr>
        <p:spPr>
          <a:xfrm>
            <a:off x="6223593" y="4748897"/>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18" name="Picture Placeholder 36">
            <a:extLst>
              <a:ext uri="{FF2B5EF4-FFF2-40B4-BE49-F238E27FC236}">
                <a16:creationId xmlns:a16="http://schemas.microsoft.com/office/drawing/2014/main" id="{CA86F06B-8A5A-8540-BA8A-30C890CA6C04}"/>
              </a:ext>
            </a:extLst>
          </p:cNvPr>
          <p:cNvSpPr>
            <a:spLocks noGrp="1"/>
          </p:cNvSpPr>
          <p:nvPr>
            <p:ph type="pic" sz="quarter" idx="141" hasCustomPrompt="1"/>
          </p:nvPr>
        </p:nvSpPr>
        <p:spPr>
          <a:xfrm>
            <a:off x="9124470" y="4748897"/>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19" name="Picture Placeholder 36">
            <a:extLst>
              <a:ext uri="{FF2B5EF4-FFF2-40B4-BE49-F238E27FC236}">
                <a16:creationId xmlns:a16="http://schemas.microsoft.com/office/drawing/2014/main" id="{827A6CCC-06E1-1942-84C3-E755080A0BFD}"/>
              </a:ext>
            </a:extLst>
          </p:cNvPr>
          <p:cNvSpPr>
            <a:spLocks noGrp="1"/>
          </p:cNvSpPr>
          <p:nvPr>
            <p:ph type="pic" sz="quarter" idx="146" hasCustomPrompt="1"/>
          </p:nvPr>
        </p:nvSpPr>
        <p:spPr>
          <a:xfrm>
            <a:off x="428758" y="4748897"/>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20" name="Picture Placeholder 36">
            <a:extLst>
              <a:ext uri="{FF2B5EF4-FFF2-40B4-BE49-F238E27FC236}">
                <a16:creationId xmlns:a16="http://schemas.microsoft.com/office/drawing/2014/main" id="{87B19BE8-6658-7648-A063-C71768F9E59B}"/>
              </a:ext>
            </a:extLst>
          </p:cNvPr>
          <p:cNvSpPr>
            <a:spLocks noGrp="1"/>
          </p:cNvSpPr>
          <p:nvPr>
            <p:ph type="pic" sz="quarter" idx="149" hasCustomPrompt="1"/>
          </p:nvPr>
        </p:nvSpPr>
        <p:spPr>
          <a:xfrm>
            <a:off x="3325236" y="4748897"/>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21" name="Text Placeholder 41">
            <a:extLst>
              <a:ext uri="{FF2B5EF4-FFF2-40B4-BE49-F238E27FC236}">
                <a16:creationId xmlns:a16="http://schemas.microsoft.com/office/drawing/2014/main" id="{DE5965A0-761F-DD4D-8776-931F3D9801DA}"/>
              </a:ext>
            </a:extLst>
          </p:cNvPr>
          <p:cNvSpPr>
            <a:spLocks noGrp="1"/>
          </p:cNvSpPr>
          <p:nvPr>
            <p:ph type="body" sz="quarter" idx="131" hasCustomPrompt="1"/>
          </p:nvPr>
        </p:nvSpPr>
        <p:spPr>
          <a:xfrm>
            <a:off x="428758" y="5546996"/>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ninth client description</a:t>
            </a:r>
          </a:p>
        </p:txBody>
      </p:sp>
      <p:sp>
        <p:nvSpPr>
          <p:cNvPr id="22" name="Text Placeholder 11">
            <a:extLst>
              <a:ext uri="{FF2B5EF4-FFF2-40B4-BE49-F238E27FC236}">
                <a16:creationId xmlns:a16="http://schemas.microsoft.com/office/drawing/2014/main" id="{232B4AB2-1D5D-D740-A69D-B3BFF8C4FF65}"/>
              </a:ext>
            </a:extLst>
          </p:cNvPr>
          <p:cNvSpPr>
            <a:spLocks noGrp="1"/>
          </p:cNvSpPr>
          <p:nvPr>
            <p:ph type="body" sz="quarter" idx="111" hasCustomPrompt="1"/>
          </p:nvPr>
        </p:nvSpPr>
        <p:spPr>
          <a:xfrm>
            <a:off x="6223593" y="5545836"/>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eleventh client description</a:t>
            </a:r>
          </a:p>
        </p:txBody>
      </p:sp>
      <p:sp>
        <p:nvSpPr>
          <p:cNvPr id="23" name="Text Placeholder 20">
            <a:extLst>
              <a:ext uri="{FF2B5EF4-FFF2-40B4-BE49-F238E27FC236}">
                <a16:creationId xmlns:a16="http://schemas.microsoft.com/office/drawing/2014/main" id="{AA8AB502-ECCC-7747-AD91-F7D9E04F9D36}"/>
              </a:ext>
            </a:extLst>
          </p:cNvPr>
          <p:cNvSpPr>
            <a:spLocks noGrp="1"/>
          </p:cNvSpPr>
          <p:nvPr>
            <p:ph type="body" sz="quarter" idx="117" hasCustomPrompt="1"/>
          </p:nvPr>
        </p:nvSpPr>
        <p:spPr>
          <a:xfrm>
            <a:off x="9124470" y="5545836"/>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twelfth client description</a:t>
            </a:r>
          </a:p>
        </p:txBody>
      </p:sp>
      <p:sp>
        <p:nvSpPr>
          <p:cNvPr id="24" name="Text Placeholder 64">
            <a:extLst>
              <a:ext uri="{FF2B5EF4-FFF2-40B4-BE49-F238E27FC236}">
                <a16:creationId xmlns:a16="http://schemas.microsoft.com/office/drawing/2014/main" id="{0627D416-AD01-4548-9394-967344A86E7C}"/>
              </a:ext>
            </a:extLst>
          </p:cNvPr>
          <p:cNvSpPr>
            <a:spLocks noGrp="1"/>
          </p:cNvSpPr>
          <p:nvPr>
            <p:ph type="body" sz="quarter" idx="155" hasCustomPrompt="1"/>
          </p:nvPr>
        </p:nvSpPr>
        <p:spPr>
          <a:xfrm>
            <a:off x="3325236" y="5546916"/>
            <a:ext cx="2638616" cy="564776"/>
          </a:xfrm>
          <a:noFill/>
        </p:spPr>
        <p:txBody>
          <a:bodyPr lIns="91440" rIns="91440"/>
          <a:lstStyle>
            <a:lvl1pPr marL="0" indent="0" algn="ctr">
              <a:lnSpc>
                <a:spcPct val="100000"/>
              </a:lnSpc>
              <a:spcBef>
                <a:spcPts val="0"/>
              </a:spcBef>
              <a:spcAft>
                <a:spcPts val="0"/>
              </a:spcAft>
              <a:buNone/>
              <a:defRPr sz="1235">
                <a:solidFill>
                  <a:schemeClr val="accent1"/>
                </a:solidFill>
              </a:defRPr>
            </a:lvl1pPr>
          </a:lstStyle>
          <a:p>
            <a:r>
              <a:rPr lang="en-US"/>
              <a:t>Insert tenth client description</a:t>
            </a:r>
          </a:p>
        </p:txBody>
      </p:sp>
      <p:sp>
        <p:nvSpPr>
          <p:cNvPr id="25" name="Picture Placeholder 36">
            <a:extLst>
              <a:ext uri="{FF2B5EF4-FFF2-40B4-BE49-F238E27FC236}">
                <a16:creationId xmlns:a16="http://schemas.microsoft.com/office/drawing/2014/main" id="{C54A1795-E048-4840-A7AA-B8F5D244FF43}"/>
              </a:ext>
            </a:extLst>
          </p:cNvPr>
          <p:cNvSpPr>
            <a:spLocks noGrp="1"/>
          </p:cNvSpPr>
          <p:nvPr>
            <p:ph type="pic" sz="quarter" idx="136" hasCustomPrompt="1"/>
          </p:nvPr>
        </p:nvSpPr>
        <p:spPr>
          <a:xfrm>
            <a:off x="428758" y="1651080"/>
            <a:ext cx="2638616" cy="790687"/>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26" name="Picture Placeholder 36">
            <a:extLst>
              <a:ext uri="{FF2B5EF4-FFF2-40B4-BE49-F238E27FC236}">
                <a16:creationId xmlns:a16="http://schemas.microsoft.com/office/drawing/2014/main" id="{DEC22490-7B0B-8742-ABEE-8532D959F546}"/>
              </a:ext>
            </a:extLst>
          </p:cNvPr>
          <p:cNvSpPr>
            <a:spLocks noGrp="1"/>
          </p:cNvSpPr>
          <p:nvPr>
            <p:ph type="pic" sz="quarter" idx="137" hasCustomPrompt="1"/>
          </p:nvPr>
        </p:nvSpPr>
        <p:spPr>
          <a:xfrm>
            <a:off x="3325236" y="3195021"/>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27" name="Picture Placeholder 36">
            <a:extLst>
              <a:ext uri="{FF2B5EF4-FFF2-40B4-BE49-F238E27FC236}">
                <a16:creationId xmlns:a16="http://schemas.microsoft.com/office/drawing/2014/main" id="{8445C1F6-20AA-E747-99F9-CCDECEA88086}"/>
              </a:ext>
            </a:extLst>
          </p:cNvPr>
          <p:cNvSpPr>
            <a:spLocks noGrp="1"/>
          </p:cNvSpPr>
          <p:nvPr>
            <p:ph type="pic" sz="quarter" idx="139" hasCustomPrompt="1"/>
          </p:nvPr>
        </p:nvSpPr>
        <p:spPr>
          <a:xfrm>
            <a:off x="3325236" y="1653988"/>
            <a:ext cx="2638616" cy="790687"/>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28" name="Picture Placeholder 36">
            <a:extLst>
              <a:ext uri="{FF2B5EF4-FFF2-40B4-BE49-F238E27FC236}">
                <a16:creationId xmlns:a16="http://schemas.microsoft.com/office/drawing/2014/main" id="{1CCAD25C-534E-7348-9F88-F05A8935D221}"/>
              </a:ext>
            </a:extLst>
          </p:cNvPr>
          <p:cNvSpPr>
            <a:spLocks noGrp="1"/>
          </p:cNvSpPr>
          <p:nvPr>
            <p:ph type="pic" sz="quarter" idx="140" hasCustomPrompt="1"/>
          </p:nvPr>
        </p:nvSpPr>
        <p:spPr>
          <a:xfrm>
            <a:off x="6223593" y="3195021"/>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29" name="Picture Placeholder 36">
            <a:extLst>
              <a:ext uri="{FF2B5EF4-FFF2-40B4-BE49-F238E27FC236}">
                <a16:creationId xmlns:a16="http://schemas.microsoft.com/office/drawing/2014/main" id="{6FDD8009-D1EC-A84F-9B83-851913507468}"/>
              </a:ext>
            </a:extLst>
          </p:cNvPr>
          <p:cNvSpPr>
            <a:spLocks noGrp="1"/>
          </p:cNvSpPr>
          <p:nvPr>
            <p:ph type="pic" sz="quarter" idx="142" hasCustomPrompt="1"/>
          </p:nvPr>
        </p:nvSpPr>
        <p:spPr>
          <a:xfrm>
            <a:off x="6223593" y="1653988"/>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0" name="Picture Placeholder 36">
            <a:extLst>
              <a:ext uri="{FF2B5EF4-FFF2-40B4-BE49-F238E27FC236}">
                <a16:creationId xmlns:a16="http://schemas.microsoft.com/office/drawing/2014/main" id="{0645A2BE-08D4-C942-8DF3-27D7E600C613}"/>
              </a:ext>
            </a:extLst>
          </p:cNvPr>
          <p:cNvSpPr>
            <a:spLocks noGrp="1"/>
          </p:cNvSpPr>
          <p:nvPr>
            <p:ph type="pic" sz="quarter" idx="143" hasCustomPrompt="1"/>
          </p:nvPr>
        </p:nvSpPr>
        <p:spPr>
          <a:xfrm>
            <a:off x="9124470" y="3195021"/>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1" name="Picture Placeholder 36">
            <a:extLst>
              <a:ext uri="{FF2B5EF4-FFF2-40B4-BE49-F238E27FC236}">
                <a16:creationId xmlns:a16="http://schemas.microsoft.com/office/drawing/2014/main" id="{26DB916C-1DDE-364B-8484-EFAFC207BC9D}"/>
              </a:ext>
            </a:extLst>
          </p:cNvPr>
          <p:cNvSpPr>
            <a:spLocks noGrp="1"/>
          </p:cNvSpPr>
          <p:nvPr>
            <p:ph type="pic" sz="quarter" idx="145" hasCustomPrompt="1"/>
          </p:nvPr>
        </p:nvSpPr>
        <p:spPr>
          <a:xfrm>
            <a:off x="9124470" y="1653988"/>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2" name="Picture Placeholder 36">
            <a:extLst>
              <a:ext uri="{FF2B5EF4-FFF2-40B4-BE49-F238E27FC236}">
                <a16:creationId xmlns:a16="http://schemas.microsoft.com/office/drawing/2014/main" id="{999411B9-CA00-2640-8382-1398D69B763C}"/>
              </a:ext>
            </a:extLst>
          </p:cNvPr>
          <p:cNvSpPr>
            <a:spLocks noGrp="1"/>
          </p:cNvSpPr>
          <p:nvPr>
            <p:ph type="pic" sz="quarter" idx="148" hasCustomPrompt="1"/>
          </p:nvPr>
        </p:nvSpPr>
        <p:spPr>
          <a:xfrm>
            <a:off x="428758" y="3197478"/>
            <a:ext cx="2638616"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3" name="Text Placeholder 5">
            <a:extLst>
              <a:ext uri="{FF2B5EF4-FFF2-40B4-BE49-F238E27FC236}">
                <a16:creationId xmlns:a16="http://schemas.microsoft.com/office/drawing/2014/main" id="{A0F946F6-B545-394D-AEAB-2CBCB92E9CC2}"/>
              </a:ext>
            </a:extLst>
          </p:cNvPr>
          <p:cNvSpPr>
            <a:spLocks noGrp="1"/>
          </p:cNvSpPr>
          <p:nvPr>
            <p:ph type="body" sz="quarter" idx="35" hasCustomPrompt="1"/>
          </p:nvPr>
        </p:nvSpPr>
        <p:spPr>
          <a:xfrm>
            <a:off x="428758" y="2449378"/>
            <a:ext cx="2638616" cy="564776"/>
          </a:xfrm>
          <a:prstGeom prst="rect">
            <a:avLst/>
          </a:prstGeom>
        </p:spPr>
        <p:txBody>
          <a:bodyPr lIns="91440" rIns="91440">
            <a:noAutofit/>
          </a:bodyPr>
          <a:lstStyle>
            <a:lvl1pPr marL="0" indent="0" algn="ctr">
              <a:lnSpc>
                <a:spcPct val="100000"/>
              </a:lnSpc>
              <a:spcBef>
                <a:spcPts val="0"/>
              </a:spcBef>
              <a:spcAft>
                <a:spcPts val="0"/>
              </a:spcAft>
              <a:buNone/>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34" name="Text Placeholder 8">
            <a:extLst>
              <a:ext uri="{FF2B5EF4-FFF2-40B4-BE49-F238E27FC236}">
                <a16:creationId xmlns:a16="http://schemas.microsoft.com/office/drawing/2014/main" id="{223A547B-EDFF-0245-86F5-23DCD2B2BD29}"/>
              </a:ext>
            </a:extLst>
          </p:cNvPr>
          <p:cNvSpPr>
            <a:spLocks noGrp="1"/>
          </p:cNvSpPr>
          <p:nvPr>
            <p:ph type="body" sz="quarter" idx="109" hasCustomPrompt="1"/>
          </p:nvPr>
        </p:nvSpPr>
        <p:spPr>
          <a:xfrm>
            <a:off x="3325236" y="3993777"/>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sixth client description</a:t>
            </a:r>
          </a:p>
        </p:txBody>
      </p:sp>
      <p:sp>
        <p:nvSpPr>
          <p:cNvPr id="35" name="Text Placeholder 14">
            <a:extLst>
              <a:ext uri="{FF2B5EF4-FFF2-40B4-BE49-F238E27FC236}">
                <a16:creationId xmlns:a16="http://schemas.microsoft.com/office/drawing/2014/main" id="{33A3291D-29D5-BA42-AC09-8484A81CF618}"/>
              </a:ext>
            </a:extLst>
          </p:cNvPr>
          <p:cNvSpPr>
            <a:spLocks noGrp="1"/>
          </p:cNvSpPr>
          <p:nvPr>
            <p:ph type="body" sz="quarter" idx="113" hasCustomPrompt="1"/>
          </p:nvPr>
        </p:nvSpPr>
        <p:spPr>
          <a:xfrm>
            <a:off x="3325236" y="2452744"/>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second client description</a:t>
            </a:r>
          </a:p>
        </p:txBody>
      </p:sp>
      <p:sp>
        <p:nvSpPr>
          <p:cNvPr id="36" name="Text Placeholder 17">
            <a:extLst>
              <a:ext uri="{FF2B5EF4-FFF2-40B4-BE49-F238E27FC236}">
                <a16:creationId xmlns:a16="http://schemas.microsoft.com/office/drawing/2014/main" id="{8E613817-237C-1E48-8D72-25A88144A39E}"/>
              </a:ext>
            </a:extLst>
          </p:cNvPr>
          <p:cNvSpPr>
            <a:spLocks noGrp="1"/>
          </p:cNvSpPr>
          <p:nvPr>
            <p:ph type="body" sz="quarter" idx="115" hasCustomPrompt="1"/>
          </p:nvPr>
        </p:nvSpPr>
        <p:spPr>
          <a:xfrm>
            <a:off x="6223593" y="3993777"/>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seventh client description</a:t>
            </a:r>
          </a:p>
        </p:txBody>
      </p:sp>
      <p:sp>
        <p:nvSpPr>
          <p:cNvPr id="37" name="Text Placeholder 23">
            <a:extLst>
              <a:ext uri="{FF2B5EF4-FFF2-40B4-BE49-F238E27FC236}">
                <a16:creationId xmlns:a16="http://schemas.microsoft.com/office/drawing/2014/main" id="{69C40F0A-44E6-2847-A2B3-2D84D5655DCD}"/>
              </a:ext>
            </a:extLst>
          </p:cNvPr>
          <p:cNvSpPr>
            <a:spLocks noGrp="1"/>
          </p:cNvSpPr>
          <p:nvPr>
            <p:ph type="body" sz="quarter" idx="119" hasCustomPrompt="1"/>
          </p:nvPr>
        </p:nvSpPr>
        <p:spPr>
          <a:xfrm>
            <a:off x="6223593" y="2452744"/>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third client description</a:t>
            </a:r>
          </a:p>
        </p:txBody>
      </p:sp>
      <p:sp>
        <p:nvSpPr>
          <p:cNvPr id="38" name="Text Placeholder 26">
            <a:extLst>
              <a:ext uri="{FF2B5EF4-FFF2-40B4-BE49-F238E27FC236}">
                <a16:creationId xmlns:a16="http://schemas.microsoft.com/office/drawing/2014/main" id="{465C8365-1A91-824D-829B-50DD11446F1A}"/>
              </a:ext>
            </a:extLst>
          </p:cNvPr>
          <p:cNvSpPr>
            <a:spLocks noGrp="1"/>
          </p:cNvSpPr>
          <p:nvPr>
            <p:ph type="body" sz="quarter" idx="121" hasCustomPrompt="1"/>
          </p:nvPr>
        </p:nvSpPr>
        <p:spPr>
          <a:xfrm>
            <a:off x="9124470" y="3993777"/>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eighth client description</a:t>
            </a:r>
          </a:p>
        </p:txBody>
      </p:sp>
      <p:sp>
        <p:nvSpPr>
          <p:cNvPr id="39" name="Text Placeholder 35">
            <a:extLst>
              <a:ext uri="{FF2B5EF4-FFF2-40B4-BE49-F238E27FC236}">
                <a16:creationId xmlns:a16="http://schemas.microsoft.com/office/drawing/2014/main" id="{BF762FD0-44EA-F14A-B8BE-E32F0C658918}"/>
              </a:ext>
            </a:extLst>
          </p:cNvPr>
          <p:cNvSpPr>
            <a:spLocks noGrp="1"/>
          </p:cNvSpPr>
          <p:nvPr>
            <p:ph type="body" sz="quarter" idx="127" hasCustomPrompt="1"/>
          </p:nvPr>
        </p:nvSpPr>
        <p:spPr>
          <a:xfrm>
            <a:off x="9124470" y="2452744"/>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fourth client description</a:t>
            </a:r>
          </a:p>
        </p:txBody>
      </p:sp>
      <p:sp>
        <p:nvSpPr>
          <p:cNvPr id="40" name="Text Placeholder 61">
            <a:extLst>
              <a:ext uri="{FF2B5EF4-FFF2-40B4-BE49-F238E27FC236}">
                <a16:creationId xmlns:a16="http://schemas.microsoft.com/office/drawing/2014/main" id="{B0EDC89D-B413-C54C-98E3-61C713DD2E30}"/>
              </a:ext>
            </a:extLst>
          </p:cNvPr>
          <p:cNvSpPr>
            <a:spLocks noGrp="1"/>
          </p:cNvSpPr>
          <p:nvPr>
            <p:ph type="body" sz="quarter" idx="154" hasCustomPrompt="1"/>
          </p:nvPr>
        </p:nvSpPr>
        <p:spPr>
          <a:xfrm>
            <a:off x="428758" y="3997266"/>
            <a:ext cx="2638616" cy="564776"/>
          </a:xfrm>
          <a:noFill/>
        </p:spPr>
        <p:txBody>
          <a:bodyPr lIns="91440" rIns="91440"/>
          <a:lstStyle>
            <a:lvl1pPr marL="0" indent="0" algn="ctr">
              <a:lnSpc>
                <a:spcPct val="100000"/>
              </a:lnSpc>
              <a:spcBef>
                <a:spcPts val="0"/>
              </a:spcBef>
              <a:spcAft>
                <a:spcPts val="0"/>
              </a:spcAft>
              <a:buNone/>
              <a:defRPr sz="1235">
                <a:solidFill>
                  <a:schemeClr val="accent1"/>
                </a:solidFill>
              </a:defRPr>
            </a:lvl1pPr>
          </a:lstStyle>
          <a:p>
            <a:r>
              <a:rPr lang="en-US"/>
              <a:t>Insert fifth client description</a:t>
            </a:r>
          </a:p>
        </p:txBody>
      </p:sp>
      <p:sp>
        <p:nvSpPr>
          <p:cNvPr id="45" name="Slide Number Placeholder 7">
            <a:extLst>
              <a:ext uri="{FF2B5EF4-FFF2-40B4-BE49-F238E27FC236}">
                <a16:creationId xmlns:a16="http://schemas.microsoft.com/office/drawing/2014/main" id="{CF7D1790-FF2A-A344-A8B4-4631D6DE4AB5}"/>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6" name="Footer Placeholder 2">
            <a:extLst>
              <a:ext uri="{FF2B5EF4-FFF2-40B4-BE49-F238E27FC236}">
                <a16:creationId xmlns:a16="http://schemas.microsoft.com/office/drawing/2014/main" id="{DE4ED872-EF39-A44B-92BB-42548C27B2CC}"/>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950933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 Tombstones (5 x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6A99-E2F2-5141-BEA4-1F3567397217}"/>
              </a:ext>
            </a:extLst>
          </p:cNvPr>
          <p:cNvSpPr>
            <a:spLocks noGrp="1"/>
          </p:cNvSpPr>
          <p:nvPr>
            <p:ph type="title" hasCustomPrompt="1"/>
          </p:nvPr>
        </p:nvSpPr>
        <p:spPr/>
        <p:txBody>
          <a:bodyPr/>
          <a:lstStyle>
            <a:lvl1pPr>
              <a:defRPr/>
            </a:lvl1pPr>
          </a:lstStyle>
          <a:p>
            <a:r>
              <a:rPr lang="en-US"/>
              <a:t>Page Title</a:t>
            </a:r>
          </a:p>
        </p:txBody>
      </p:sp>
      <p:sp>
        <p:nvSpPr>
          <p:cNvPr id="5" name="Rectangle 3">
            <a:extLst>
              <a:ext uri="{FF2B5EF4-FFF2-40B4-BE49-F238E27FC236}">
                <a16:creationId xmlns:a16="http://schemas.microsoft.com/office/drawing/2014/main" id="{02FA7EC7-E8F3-5A46-B583-4857DE33182C}"/>
              </a:ext>
            </a:extLst>
          </p:cNvPr>
          <p:cNvSpPr/>
          <p:nvPr userDrawn="1"/>
        </p:nvSpPr>
        <p:spPr>
          <a:xfrm>
            <a:off x="420269" y="1629784"/>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 name="Rectangle 3">
            <a:extLst>
              <a:ext uri="{FF2B5EF4-FFF2-40B4-BE49-F238E27FC236}">
                <a16:creationId xmlns:a16="http://schemas.microsoft.com/office/drawing/2014/main" id="{1615CA1C-50C8-A74C-A64F-177682B4DCE5}"/>
              </a:ext>
            </a:extLst>
          </p:cNvPr>
          <p:cNvSpPr/>
          <p:nvPr userDrawn="1"/>
        </p:nvSpPr>
        <p:spPr>
          <a:xfrm>
            <a:off x="7344663" y="1629784"/>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7" name="Rectangle 3">
            <a:extLst>
              <a:ext uri="{FF2B5EF4-FFF2-40B4-BE49-F238E27FC236}">
                <a16:creationId xmlns:a16="http://schemas.microsoft.com/office/drawing/2014/main" id="{D87EB770-40DC-634D-BA96-8AE89395C61B}"/>
              </a:ext>
            </a:extLst>
          </p:cNvPr>
          <p:cNvSpPr/>
          <p:nvPr userDrawn="1"/>
        </p:nvSpPr>
        <p:spPr>
          <a:xfrm>
            <a:off x="2728400" y="1629784"/>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8" name="Rectangle 3">
            <a:extLst>
              <a:ext uri="{FF2B5EF4-FFF2-40B4-BE49-F238E27FC236}">
                <a16:creationId xmlns:a16="http://schemas.microsoft.com/office/drawing/2014/main" id="{FCEC10F5-68D5-AD4A-B13E-0A470C34399D}"/>
              </a:ext>
            </a:extLst>
          </p:cNvPr>
          <p:cNvSpPr/>
          <p:nvPr userDrawn="1"/>
        </p:nvSpPr>
        <p:spPr>
          <a:xfrm>
            <a:off x="5036532" y="1629784"/>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 name="Rectangle 3">
            <a:extLst>
              <a:ext uri="{FF2B5EF4-FFF2-40B4-BE49-F238E27FC236}">
                <a16:creationId xmlns:a16="http://schemas.microsoft.com/office/drawing/2014/main" id="{8B2AC07F-B89B-154E-AB49-10CF607E9165}"/>
              </a:ext>
            </a:extLst>
          </p:cNvPr>
          <p:cNvSpPr/>
          <p:nvPr userDrawn="1"/>
        </p:nvSpPr>
        <p:spPr>
          <a:xfrm>
            <a:off x="420269" y="3170816"/>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0" name="Rectangle 3">
            <a:extLst>
              <a:ext uri="{FF2B5EF4-FFF2-40B4-BE49-F238E27FC236}">
                <a16:creationId xmlns:a16="http://schemas.microsoft.com/office/drawing/2014/main" id="{78D6D23A-B2DA-AA4C-8678-12FDF035BC57}"/>
              </a:ext>
            </a:extLst>
          </p:cNvPr>
          <p:cNvSpPr/>
          <p:nvPr userDrawn="1"/>
        </p:nvSpPr>
        <p:spPr>
          <a:xfrm>
            <a:off x="7342937" y="3170816"/>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 name="Rectangle 3">
            <a:extLst>
              <a:ext uri="{FF2B5EF4-FFF2-40B4-BE49-F238E27FC236}">
                <a16:creationId xmlns:a16="http://schemas.microsoft.com/office/drawing/2014/main" id="{6C99393B-76AE-6045-A02F-8F7C8BE68A86}"/>
              </a:ext>
            </a:extLst>
          </p:cNvPr>
          <p:cNvSpPr/>
          <p:nvPr userDrawn="1"/>
        </p:nvSpPr>
        <p:spPr>
          <a:xfrm>
            <a:off x="2727377" y="3170816"/>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 name="Rectangle 3">
            <a:extLst>
              <a:ext uri="{FF2B5EF4-FFF2-40B4-BE49-F238E27FC236}">
                <a16:creationId xmlns:a16="http://schemas.microsoft.com/office/drawing/2014/main" id="{869413D3-72A1-2445-98D9-34053455948E}"/>
              </a:ext>
            </a:extLst>
          </p:cNvPr>
          <p:cNvSpPr/>
          <p:nvPr userDrawn="1"/>
        </p:nvSpPr>
        <p:spPr>
          <a:xfrm>
            <a:off x="5035157" y="3170816"/>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3" name="Rectangle 3">
            <a:extLst>
              <a:ext uri="{FF2B5EF4-FFF2-40B4-BE49-F238E27FC236}">
                <a16:creationId xmlns:a16="http://schemas.microsoft.com/office/drawing/2014/main" id="{06DD070C-8E55-3540-AC45-E72AA4F09067}"/>
              </a:ext>
            </a:extLst>
          </p:cNvPr>
          <p:cNvSpPr/>
          <p:nvPr userDrawn="1"/>
        </p:nvSpPr>
        <p:spPr>
          <a:xfrm>
            <a:off x="420269" y="4727986"/>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4" name="Rectangle 3">
            <a:extLst>
              <a:ext uri="{FF2B5EF4-FFF2-40B4-BE49-F238E27FC236}">
                <a16:creationId xmlns:a16="http://schemas.microsoft.com/office/drawing/2014/main" id="{F750318A-C2D4-074A-AFA7-49EC95091306}"/>
              </a:ext>
            </a:extLst>
          </p:cNvPr>
          <p:cNvSpPr/>
          <p:nvPr userDrawn="1"/>
        </p:nvSpPr>
        <p:spPr>
          <a:xfrm>
            <a:off x="7342937" y="4731059"/>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5" name="Rectangle 3">
            <a:extLst>
              <a:ext uri="{FF2B5EF4-FFF2-40B4-BE49-F238E27FC236}">
                <a16:creationId xmlns:a16="http://schemas.microsoft.com/office/drawing/2014/main" id="{58012DB9-E9C1-B343-913B-FCC52A618AB5}"/>
              </a:ext>
            </a:extLst>
          </p:cNvPr>
          <p:cNvSpPr/>
          <p:nvPr userDrawn="1"/>
        </p:nvSpPr>
        <p:spPr>
          <a:xfrm>
            <a:off x="2727377" y="4731059"/>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6" name="Rectangle 3">
            <a:extLst>
              <a:ext uri="{FF2B5EF4-FFF2-40B4-BE49-F238E27FC236}">
                <a16:creationId xmlns:a16="http://schemas.microsoft.com/office/drawing/2014/main" id="{8DF23E77-D3BF-EB4B-ACD0-C0C6716D6B14}"/>
              </a:ext>
            </a:extLst>
          </p:cNvPr>
          <p:cNvSpPr/>
          <p:nvPr userDrawn="1"/>
        </p:nvSpPr>
        <p:spPr>
          <a:xfrm>
            <a:off x="5035157" y="4731059"/>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7" name="Rectangle 3">
            <a:extLst>
              <a:ext uri="{FF2B5EF4-FFF2-40B4-BE49-F238E27FC236}">
                <a16:creationId xmlns:a16="http://schemas.microsoft.com/office/drawing/2014/main" id="{832A49A3-8A1D-B342-B76C-937D33507ACF}"/>
              </a:ext>
            </a:extLst>
          </p:cNvPr>
          <p:cNvSpPr/>
          <p:nvPr userDrawn="1"/>
        </p:nvSpPr>
        <p:spPr>
          <a:xfrm>
            <a:off x="9652796" y="1629784"/>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8" name="Rectangle 3">
            <a:extLst>
              <a:ext uri="{FF2B5EF4-FFF2-40B4-BE49-F238E27FC236}">
                <a16:creationId xmlns:a16="http://schemas.microsoft.com/office/drawing/2014/main" id="{C73E3E99-8F99-8D4A-B337-6C7634677450}"/>
              </a:ext>
            </a:extLst>
          </p:cNvPr>
          <p:cNvSpPr/>
          <p:nvPr userDrawn="1"/>
        </p:nvSpPr>
        <p:spPr>
          <a:xfrm>
            <a:off x="9652822" y="3170816"/>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9" name="Rectangle 3">
            <a:extLst>
              <a:ext uri="{FF2B5EF4-FFF2-40B4-BE49-F238E27FC236}">
                <a16:creationId xmlns:a16="http://schemas.microsoft.com/office/drawing/2014/main" id="{2F351539-CEE6-8840-B7E9-65C620457CF9}"/>
              </a:ext>
            </a:extLst>
          </p:cNvPr>
          <p:cNvSpPr/>
          <p:nvPr userDrawn="1"/>
        </p:nvSpPr>
        <p:spPr>
          <a:xfrm>
            <a:off x="9652822" y="4731059"/>
            <a:ext cx="2122190" cy="140387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20" name="Text Placeholder 5">
            <a:extLst>
              <a:ext uri="{FF2B5EF4-FFF2-40B4-BE49-F238E27FC236}">
                <a16:creationId xmlns:a16="http://schemas.microsoft.com/office/drawing/2014/main" id="{8B29E90F-6656-E047-9B70-20548432DADF}"/>
              </a:ext>
            </a:extLst>
          </p:cNvPr>
          <p:cNvSpPr>
            <a:spLocks noGrp="1"/>
          </p:cNvSpPr>
          <p:nvPr>
            <p:ph type="body" sz="quarter" idx="35" hasCustomPrompt="1"/>
          </p:nvPr>
        </p:nvSpPr>
        <p:spPr>
          <a:xfrm>
            <a:off x="441052" y="2447653"/>
            <a:ext cx="2073775" cy="564776"/>
          </a:xfrm>
          <a:prstGeom prst="rect">
            <a:avLst/>
          </a:prstGeom>
        </p:spPr>
        <p:txBody>
          <a:bodyPr lIns="91440" rIns="91440">
            <a:noAutofit/>
          </a:bodyPr>
          <a:lstStyle>
            <a:lvl1pPr marL="0" indent="0" algn="ctr">
              <a:lnSpc>
                <a:spcPct val="100000"/>
              </a:lnSpc>
              <a:spcBef>
                <a:spcPts val="0"/>
              </a:spcBef>
              <a:spcAft>
                <a:spcPts val="0"/>
              </a:spcAft>
              <a:buNone/>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21" name="Text Placeholder 8">
            <a:extLst>
              <a:ext uri="{FF2B5EF4-FFF2-40B4-BE49-F238E27FC236}">
                <a16:creationId xmlns:a16="http://schemas.microsoft.com/office/drawing/2014/main" id="{41713CF4-E3D1-7A4C-9053-A62F20E4CB42}"/>
              </a:ext>
            </a:extLst>
          </p:cNvPr>
          <p:cNvSpPr>
            <a:spLocks noGrp="1"/>
          </p:cNvSpPr>
          <p:nvPr>
            <p:ph type="body" sz="quarter" idx="109" hasCustomPrompt="1"/>
          </p:nvPr>
        </p:nvSpPr>
        <p:spPr>
          <a:xfrm>
            <a:off x="442770" y="3988510"/>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sixth client description</a:t>
            </a:r>
          </a:p>
        </p:txBody>
      </p:sp>
      <p:sp>
        <p:nvSpPr>
          <p:cNvPr id="22" name="Text Placeholder 11">
            <a:extLst>
              <a:ext uri="{FF2B5EF4-FFF2-40B4-BE49-F238E27FC236}">
                <a16:creationId xmlns:a16="http://schemas.microsoft.com/office/drawing/2014/main" id="{25BEF2A5-CB48-7243-A708-B6EA1472048F}"/>
              </a:ext>
            </a:extLst>
          </p:cNvPr>
          <p:cNvSpPr>
            <a:spLocks noGrp="1"/>
          </p:cNvSpPr>
          <p:nvPr>
            <p:ph type="body" sz="quarter" idx="111" hasCustomPrompt="1"/>
          </p:nvPr>
        </p:nvSpPr>
        <p:spPr>
          <a:xfrm>
            <a:off x="442770" y="5548601"/>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eleventh client description</a:t>
            </a:r>
          </a:p>
        </p:txBody>
      </p:sp>
      <p:sp>
        <p:nvSpPr>
          <p:cNvPr id="23" name="Text Placeholder 14">
            <a:extLst>
              <a:ext uri="{FF2B5EF4-FFF2-40B4-BE49-F238E27FC236}">
                <a16:creationId xmlns:a16="http://schemas.microsoft.com/office/drawing/2014/main" id="{9A6ECE46-7314-5B4F-8B84-FC8AEF67E415}"/>
              </a:ext>
            </a:extLst>
          </p:cNvPr>
          <p:cNvSpPr>
            <a:spLocks noGrp="1"/>
          </p:cNvSpPr>
          <p:nvPr>
            <p:ph type="body" sz="quarter" idx="113" hasCustomPrompt="1"/>
          </p:nvPr>
        </p:nvSpPr>
        <p:spPr>
          <a:xfrm>
            <a:off x="2750312" y="2447653"/>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second client description</a:t>
            </a:r>
          </a:p>
        </p:txBody>
      </p:sp>
      <p:sp>
        <p:nvSpPr>
          <p:cNvPr id="24" name="Text Placeholder 17">
            <a:extLst>
              <a:ext uri="{FF2B5EF4-FFF2-40B4-BE49-F238E27FC236}">
                <a16:creationId xmlns:a16="http://schemas.microsoft.com/office/drawing/2014/main" id="{F18E3E95-6D8B-2240-A435-27F982130CB8}"/>
              </a:ext>
            </a:extLst>
          </p:cNvPr>
          <p:cNvSpPr>
            <a:spLocks noGrp="1"/>
          </p:cNvSpPr>
          <p:nvPr>
            <p:ph type="body" sz="quarter" idx="115" hasCustomPrompt="1"/>
          </p:nvPr>
        </p:nvSpPr>
        <p:spPr>
          <a:xfrm>
            <a:off x="2751584" y="3988510"/>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seventh client description</a:t>
            </a:r>
          </a:p>
        </p:txBody>
      </p:sp>
      <p:sp>
        <p:nvSpPr>
          <p:cNvPr id="25" name="Text Placeholder 20">
            <a:extLst>
              <a:ext uri="{FF2B5EF4-FFF2-40B4-BE49-F238E27FC236}">
                <a16:creationId xmlns:a16="http://schemas.microsoft.com/office/drawing/2014/main" id="{A9F53DB7-350B-8C42-8C44-6C187DA25DF2}"/>
              </a:ext>
            </a:extLst>
          </p:cNvPr>
          <p:cNvSpPr>
            <a:spLocks noGrp="1"/>
          </p:cNvSpPr>
          <p:nvPr>
            <p:ph type="body" sz="quarter" idx="117" hasCustomPrompt="1"/>
          </p:nvPr>
        </p:nvSpPr>
        <p:spPr>
          <a:xfrm>
            <a:off x="2751584" y="5548601"/>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twelfth client description</a:t>
            </a:r>
          </a:p>
        </p:txBody>
      </p:sp>
      <p:sp>
        <p:nvSpPr>
          <p:cNvPr id="26" name="Text Placeholder 23">
            <a:extLst>
              <a:ext uri="{FF2B5EF4-FFF2-40B4-BE49-F238E27FC236}">
                <a16:creationId xmlns:a16="http://schemas.microsoft.com/office/drawing/2014/main" id="{FCCC55F6-6CFF-B944-AA3E-B5A9205AD616}"/>
              </a:ext>
            </a:extLst>
          </p:cNvPr>
          <p:cNvSpPr>
            <a:spLocks noGrp="1"/>
          </p:cNvSpPr>
          <p:nvPr>
            <p:ph type="body" sz="quarter" idx="119" hasCustomPrompt="1"/>
          </p:nvPr>
        </p:nvSpPr>
        <p:spPr>
          <a:xfrm>
            <a:off x="5060538" y="2447653"/>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third client description</a:t>
            </a:r>
          </a:p>
        </p:txBody>
      </p:sp>
      <p:sp>
        <p:nvSpPr>
          <p:cNvPr id="27" name="Text Placeholder 26">
            <a:extLst>
              <a:ext uri="{FF2B5EF4-FFF2-40B4-BE49-F238E27FC236}">
                <a16:creationId xmlns:a16="http://schemas.microsoft.com/office/drawing/2014/main" id="{EF4FDF1B-34CA-074E-97D8-4AE51EDFAA7C}"/>
              </a:ext>
            </a:extLst>
          </p:cNvPr>
          <p:cNvSpPr>
            <a:spLocks noGrp="1"/>
          </p:cNvSpPr>
          <p:nvPr>
            <p:ph type="body" sz="quarter" idx="121" hasCustomPrompt="1"/>
          </p:nvPr>
        </p:nvSpPr>
        <p:spPr>
          <a:xfrm>
            <a:off x="5059364" y="3988510"/>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eighth client description</a:t>
            </a:r>
          </a:p>
        </p:txBody>
      </p:sp>
      <p:sp>
        <p:nvSpPr>
          <p:cNvPr id="28" name="Text Placeholder 29">
            <a:extLst>
              <a:ext uri="{FF2B5EF4-FFF2-40B4-BE49-F238E27FC236}">
                <a16:creationId xmlns:a16="http://schemas.microsoft.com/office/drawing/2014/main" id="{33B7022C-CD17-E64A-91BD-D36352ADFBD5}"/>
              </a:ext>
            </a:extLst>
          </p:cNvPr>
          <p:cNvSpPr>
            <a:spLocks noGrp="1"/>
          </p:cNvSpPr>
          <p:nvPr>
            <p:ph type="body" sz="quarter" idx="123" hasCustomPrompt="1"/>
          </p:nvPr>
        </p:nvSpPr>
        <p:spPr>
          <a:xfrm>
            <a:off x="7366074" y="2447653"/>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fourth client description</a:t>
            </a:r>
          </a:p>
        </p:txBody>
      </p:sp>
      <p:sp>
        <p:nvSpPr>
          <p:cNvPr id="29" name="Text Placeholder 32">
            <a:extLst>
              <a:ext uri="{FF2B5EF4-FFF2-40B4-BE49-F238E27FC236}">
                <a16:creationId xmlns:a16="http://schemas.microsoft.com/office/drawing/2014/main" id="{8C2ECE7C-884F-7E4F-9A20-EDCF9CAADC09}"/>
              </a:ext>
            </a:extLst>
          </p:cNvPr>
          <p:cNvSpPr>
            <a:spLocks noGrp="1"/>
          </p:cNvSpPr>
          <p:nvPr>
            <p:ph type="body" sz="quarter" idx="125" hasCustomPrompt="1"/>
          </p:nvPr>
        </p:nvSpPr>
        <p:spPr>
          <a:xfrm>
            <a:off x="7367145" y="3988510"/>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ninth client description</a:t>
            </a:r>
          </a:p>
        </p:txBody>
      </p:sp>
      <p:sp>
        <p:nvSpPr>
          <p:cNvPr id="30" name="Text Placeholder 35">
            <a:extLst>
              <a:ext uri="{FF2B5EF4-FFF2-40B4-BE49-F238E27FC236}">
                <a16:creationId xmlns:a16="http://schemas.microsoft.com/office/drawing/2014/main" id="{37B04970-0804-0D4C-96BE-2F66896FC545}"/>
              </a:ext>
            </a:extLst>
          </p:cNvPr>
          <p:cNvSpPr>
            <a:spLocks noGrp="1"/>
          </p:cNvSpPr>
          <p:nvPr>
            <p:ph type="body" sz="quarter" idx="127" hasCustomPrompt="1"/>
          </p:nvPr>
        </p:nvSpPr>
        <p:spPr>
          <a:xfrm>
            <a:off x="9675993" y="2447653"/>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fifth client description</a:t>
            </a:r>
          </a:p>
        </p:txBody>
      </p:sp>
      <p:sp>
        <p:nvSpPr>
          <p:cNvPr id="31" name="Text Placeholder 38">
            <a:extLst>
              <a:ext uri="{FF2B5EF4-FFF2-40B4-BE49-F238E27FC236}">
                <a16:creationId xmlns:a16="http://schemas.microsoft.com/office/drawing/2014/main" id="{3DFE5D68-23C6-AC4B-A833-3DFCFE360B4A}"/>
              </a:ext>
            </a:extLst>
          </p:cNvPr>
          <p:cNvSpPr>
            <a:spLocks noGrp="1"/>
          </p:cNvSpPr>
          <p:nvPr>
            <p:ph type="body" sz="quarter" idx="129" hasCustomPrompt="1"/>
          </p:nvPr>
        </p:nvSpPr>
        <p:spPr>
          <a:xfrm>
            <a:off x="9671399" y="3988510"/>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tenth client description</a:t>
            </a:r>
          </a:p>
        </p:txBody>
      </p:sp>
      <p:sp>
        <p:nvSpPr>
          <p:cNvPr id="32" name="Picture Placeholder 36">
            <a:extLst>
              <a:ext uri="{FF2B5EF4-FFF2-40B4-BE49-F238E27FC236}">
                <a16:creationId xmlns:a16="http://schemas.microsoft.com/office/drawing/2014/main" id="{86B7F649-B537-2040-8D18-8587A418E9D4}"/>
              </a:ext>
            </a:extLst>
          </p:cNvPr>
          <p:cNvSpPr>
            <a:spLocks noGrp="1"/>
          </p:cNvSpPr>
          <p:nvPr>
            <p:ph type="pic" sz="quarter" idx="136" hasCustomPrompt="1"/>
          </p:nvPr>
        </p:nvSpPr>
        <p:spPr>
          <a:xfrm>
            <a:off x="440098" y="1648771"/>
            <a:ext cx="2073775" cy="790687"/>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3" name="Picture Placeholder 36">
            <a:extLst>
              <a:ext uri="{FF2B5EF4-FFF2-40B4-BE49-F238E27FC236}">
                <a16:creationId xmlns:a16="http://schemas.microsoft.com/office/drawing/2014/main" id="{BB1354F9-4456-9D49-9448-C9E74E50829C}"/>
              </a:ext>
            </a:extLst>
          </p:cNvPr>
          <p:cNvSpPr>
            <a:spLocks noGrp="1"/>
          </p:cNvSpPr>
          <p:nvPr>
            <p:ph type="pic" sz="quarter" idx="137" hasCustomPrompt="1"/>
          </p:nvPr>
        </p:nvSpPr>
        <p:spPr>
          <a:xfrm>
            <a:off x="442770" y="3187643"/>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4" name="Picture Placeholder 36">
            <a:extLst>
              <a:ext uri="{FF2B5EF4-FFF2-40B4-BE49-F238E27FC236}">
                <a16:creationId xmlns:a16="http://schemas.microsoft.com/office/drawing/2014/main" id="{A824A8EB-36EB-E44A-AE6C-8E35AEB64AC9}"/>
              </a:ext>
            </a:extLst>
          </p:cNvPr>
          <p:cNvSpPr>
            <a:spLocks noGrp="1"/>
          </p:cNvSpPr>
          <p:nvPr>
            <p:ph type="pic" sz="quarter" idx="138" hasCustomPrompt="1"/>
          </p:nvPr>
        </p:nvSpPr>
        <p:spPr>
          <a:xfrm>
            <a:off x="442770" y="4749389"/>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5" name="Picture Placeholder 36">
            <a:extLst>
              <a:ext uri="{FF2B5EF4-FFF2-40B4-BE49-F238E27FC236}">
                <a16:creationId xmlns:a16="http://schemas.microsoft.com/office/drawing/2014/main" id="{EF074BBD-BC1C-7843-B134-B9535E1BD77E}"/>
              </a:ext>
            </a:extLst>
          </p:cNvPr>
          <p:cNvSpPr>
            <a:spLocks noGrp="1"/>
          </p:cNvSpPr>
          <p:nvPr>
            <p:ph type="pic" sz="quarter" idx="139" hasCustomPrompt="1"/>
          </p:nvPr>
        </p:nvSpPr>
        <p:spPr>
          <a:xfrm>
            <a:off x="2750312" y="1648771"/>
            <a:ext cx="2073775" cy="790687"/>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6" name="Picture Placeholder 36">
            <a:extLst>
              <a:ext uri="{FF2B5EF4-FFF2-40B4-BE49-F238E27FC236}">
                <a16:creationId xmlns:a16="http://schemas.microsoft.com/office/drawing/2014/main" id="{98950AC6-5E35-0C4A-A349-6994BD245F85}"/>
              </a:ext>
            </a:extLst>
          </p:cNvPr>
          <p:cNvSpPr>
            <a:spLocks noGrp="1"/>
          </p:cNvSpPr>
          <p:nvPr>
            <p:ph type="pic" sz="quarter" idx="140" hasCustomPrompt="1"/>
          </p:nvPr>
        </p:nvSpPr>
        <p:spPr>
          <a:xfrm>
            <a:off x="2751584" y="3187174"/>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7" name="Picture Placeholder 36">
            <a:extLst>
              <a:ext uri="{FF2B5EF4-FFF2-40B4-BE49-F238E27FC236}">
                <a16:creationId xmlns:a16="http://schemas.microsoft.com/office/drawing/2014/main" id="{9FF10947-D843-4043-AAE4-263EA9E8CD03}"/>
              </a:ext>
            </a:extLst>
          </p:cNvPr>
          <p:cNvSpPr>
            <a:spLocks noGrp="1"/>
          </p:cNvSpPr>
          <p:nvPr>
            <p:ph type="pic" sz="quarter" idx="141" hasCustomPrompt="1"/>
          </p:nvPr>
        </p:nvSpPr>
        <p:spPr>
          <a:xfrm>
            <a:off x="2751584" y="4749389"/>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8" name="Picture Placeholder 36">
            <a:extLst>
              <a:ext uri="{FF2B5EF4-FFF2-40B4-BE49-F238E27FC236}">
                <a16:creationId xmlns:a16="http://schemas.microsoft.com/office/drawing/2014/main" id="{BDBBEE5C-111B-4149-BE96-CCF432E8065B}"/>
              </a:ext>
            </a:extLst>
          </p:cNvPr>
          <p:cNvSpPr>
            <a:spLocks noGrp="1"/>
          </p:cNvSpPr>
          <p:nvPr>
            <p:ph type="pic" sz="quarter" idx="142" hasCustomPrompt="1"/>
          </p:nvPr>
        </p:nvSpPr>
        <p:spPr>
          <a:xfrm>
            <a:off x="5060538" y="1648771"/>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9" name="Picture Placeholder 36">
            <a:extLst>
              <a:ext uri="{FF2B5EF4-FFF2-40B4-BE49-F238E27FC236}">
                <a16:creationId xmlns:a16="http://schemas.microsoft.com/office/drawing/2014/main" id="{10492872-8DE0-A749-88B9-44280E2C4893}"/>
              </a:ext>
            </a:extLst>
          </p:cNvPr>
          <p:cNvSpPr>
            <a:spLocks noGrp="1"/>
          </p:cNvSpPr>
          <p:nvPr>
            <p:ph type="pic" sz="quarter" idx="143" hasCustomPrompt="1"/>
          </p:nvPr>
        </p:nvSpPr>
        <p:spPr>
          <a:xfrm>
            <a:off x="5059364" y="3187174"/>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0" name="Picture Placeholder 36">
            <a:extLst>
              <a:ext uri="{FF2B5EF4-FFF2-40B4-BE49-F238E27FC236}">
                <a16:creationId xmlns:a16="http://schemas.microsoft.com/office/drawing/2014/main" id="{14214CD7-0073-6B49-9788-B9DB45CCC9B7}"/>
              </a:ext>
            </a:extLst>
          </p:cNvPr>
          <p:cNvSpPr>
            <a:spLocks noGrp="1"/>
          </p:cNvSpPr>
          <p:nvPr>
            <p:ph type="pic" sz="quarter" idx="144" hasCustomPrompt="1"/>
          </p:nvPr>
        </p:nvSpPr>
        <p:spPr>
          <a:xfrm>
            <a:off x="5059364" y="4749389"/>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1" name="Picture Placeholder 36">
            <a:extLst>
              <a:ext uri="{FF2B5EF4-FFF2-40B4-BE49-F238E27FC236}">
                <a16:creationId xmlns:a16="http://schemas.microsoft.com/office/drawing/2014/main" id="{399C2FF5-5CA6-CC45-AA57-E6B71227276D}"/>
              </a:ext>
            </a:extLst>
          </p:cNvPr>
          <p:cNvSpPr>
            <a:spLocks noGrp="1"/>
          </p:cNvSpPr>
          <p:nvPr>
            <p:ph type="pic" sz="quarter" idx="145" hasCustomPrompt="1"/>
          </p:nvPr>
        </p:nvSpPr>
        <p:spPr>
          <a:xfrm>
            <a:off x="7366074" y="1648771"/>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2" name="Picture Placeholder 36">
            <a:extLst>
              <a:ext uri="{FF2B5EF4-FFF2-40B4-BE49-F238E27FC236}">
                <a16:creationId xmlns:a16="http://schemas.microsoft.com/office/drawing/2014/main" id="{CEF63DD1-B980-374F-B99B-69F0BEF82424}"/>
              </a:ext>
            </a:extLst>
          </p:cNvPr>
          <p:cNvSpPr>
            <a:spLocks noGrp="1"/>
          </p:cNvSpPr>
          <p:nvPr>
            <p:ph type="pic" sz="quarter" idx="146" hasCustomPrompt="1"/>
          </p:nvPr>
        </p:nvSpPr>
        <p:spPr>
          <a:xfrm>
            <a:off x="7367145" y="3187174"/>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3" name="Picture Placeholder 36">
            <a:extLst>
              <a:ext uri="{FF2B5EF4-FFF2-40B4-BE49-F238E27FC236}">
                <a16:creationId xmlns:a16="http://schemas.microsoft.com/office/drawing/2014/main" id="{AD36D1CD-D133-C545-B452-2F5CCE838A2C}"/>
              </a:ext>
            </a:extLst>
          </p:cNvPr>
          <p:cNvSpPr>
            <a:spLocks noGrp="1"/>
          </p:cNvSpPr>
          <p:nvPr>
            <p:ph type="pic" sz="quarter" idx="147" hasCustomPrompt="1"/>
          </p:nvPr>
        </p:nvSpPr>
        <p:spPr>
          <a:xfrm>
            <a:off x="7367145" y="4749389"/>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4" name="Picture Placeholder 36">
            <a:extLst>
              <a:ext uri="{FF2B5EF4-FFF2-40B4-BE49-F238E27FC236}">
                <a16:creationId xmlns:a16="http://schemas.microsoft.com/office/drawing/2014/main" id="{51F10D17-64A2-5E4D-8A66-12EF8E9536B8}"/>
              </a:ext>
            </a:extLst>
          </p:cNvPr>
          <p:cNvSpPr>
            <a:spLocks noGrp="1"/>
          </p:cNvSpPr>
          <p:nvPr>
            <p:ph type="pic" sz="quarter" idx="148" hasCustomPrompt="1"/>
          </p:nvPr>
        </p:nvSpPr>
        <p:spPr>
          <a:xfrm>
            <a:off x="9675993" y="1648771"/>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5" name="Picture Placeholder 36">
            <a:extLst>
              <a:ext uri="{FF2B5EF4-FFF2-40B4-BE49-F238E27FC236}">
                <a16:creationId xmlns:a16="http://schemas.microsoft.com/office/drawing/2014/main" id="{F7F15483-E1C8-2640-B0EF-220C8739143C}"/>
              </a:ext>
            </a:extLst>
          </p:cNvPr>
          <p:cNvSpPr>
            <a:spLocks noGrp="1"/>
          </p:cNvSpPr>
          <p:nvPr>
            <p:ph type="pic" sz="quarter" idx="149" hasCustomPrompt="1"/>
          </p:nvPr>
        </p:nvSpPr>
        <p:spPr>
          <a:xfrm>
            <a:off x="9671399" y="3187174"/>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6" name="Picture Placeholder 36">
            <a:extLst>
              <a:ext uri="{FF2B5EF4-FFF2-40B4-BE49-F238E27FC236}">
                <a16:creationId xmlns:a16="http://schemas.microsoft.com/office/drawing/2014/main" id="{67F54ADB-3970-7645-A47B-AAEAA13EA41E}"/>
              </a:ext>
            </a:extLst>
          </p:cNvPr>
          <p:cNvSpPr>
            <a:spLocks noGrp="1"/>
          </p:cNvSpPr>
          <p:nvPr>
            <p:ph type="pic" sz="quarter" idx="150" hasCustomPrompt="1"/>
          </p:nvPr>
        </p:nvSpPr>
        <p:spPr>
          <a:xfrm>
            <a:off x="9671399" y="4749389"/>
            <a:ext cx="2073775" cy="79068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7" name="Text Placeholder 66">
            <a:extLst>
              <a:ext uri="{FF2B5EF4-FFF2-40B4-BE49-F238E27FC236}">
                <a16:creationId xmlns:a16="http://schemas.microsoft.com/office/drawing/2014/main" id="{0597D919-9FC9-3F47-978C-6DB005838655}"/>
              </a:ext>
            </a:extLst>
          </p:cNvPr>
          <p:cNvSpPr>
            <a:spLocks noGrp="1"/>
          </p:cNvSpPr>
          <p:nvPr>
            <p:ph type="body" sz="quarter" idx="153" hasCustomPrompt="1"/>
          </p:nvPr>
        </p:nvSpPr>
        <p:spPr>
          <a:xfrm>
            <a:off x="5059364" y="5548601"/>
            <a:ext cx="2073775" cy="564776"/>
          </a:xfrm>
          <a:noFill/>
        </p:spPr>
        <p:txBody>
          <a:bodyPr lIns="91440" rIns="91440"/>
          <a:lstStyle>
            <a:lvl1pPr marL="0" indent="0" algn="ctr">
              <a:lnSpc>
                <a:spcPct val="100000"/>
              </a:lnSpc>
              <a:spcBef>
                <a:spcPts val="0"/>
              </a:spcBef>
              <a:spcAft>
                <a:spcPts val="0"/>
              </a:spcAft>
              <a:buFontTx/>
              <a:buNone/>
              <a:defRPr sz="1235">
                <a:solidFill>
                  <a:schemeClr val="accent1"/>
                </a:solidFill>
              </a:defRPr>
            </a:lvl1pPr>
          </a:lstStyle>
          <a:p>
            <a:r>
              <a:rPr lang="en-US"/>
              <a:t>Insert thirteenth client description</a:t>
            </a:r>
          </a:p>
        </p:txBody>
      </p:sp>
      <p:sp>
        <p:nvSpPr>
          <p:cNvPr id="48" name="Text Placeholder 69">
            <a:extLst>
              <a:ext uri="{FF2B5EF4-FFF2-40B4-BE49-F238E27FC236}">
                <a16:creationId xmlns:a16="http://schemas.microsoft.com/office/drawing/2014/main" id="{E7986E26-111C-5244-AEAD-96AC744A09F6}"/>
              </a:ext>
            </a:extLst>
          </p:cNvPr>
          <p:cNvSpPr>
            <a:spLocks noGrp="1"/>
          </p:cNvSpPr>
          <p:nvPr>
            <p:ph type="body" sz="quarter" idx="154" hasCustomPrompt="1"/>
          </p:nvPr>
        </p:nvSpPr>
        <p:spPr>
          <a:xfrm>
            <a:off x="7367145" y="5548601"/>
            <a:ext cx="2073775" cy="564776"/>
          </a:xfrm>
          <a:noFill/>
        </p:spPr>
        <p:txBody>
          <a:bodyPr lIns="91440" rIns="91440"/>
          <a:lstStyle>
            <a:lvl1pPr marL="0" indent="0" algn="ctr">
              <a:lnSpc>
                <a:spcPct val="100000"/>
              </a:lnSpc>
              <a:spcBef>
                <a:spcPts val="0"/>
              </a:spcBef>
              <a:spcAft>
                <a:spcPts val="0"/>
              </a:spcAft>
              <a:buNone/>
              <a:defRPr sz="1235">
                <a:solidFill>
                  <a:schemeClr val="accent1"/>
                </a:solidFill>
              </a:defRPr>
            </a:lvl1pPr>
          </a:lstStyle>
          <a:p>
            <a:r>
              <a:rPr lang="en-US"/>
              <a:t>Insert fourteenth client description</a:t>
            </a:r>
          </a:p>
        </p:txBody>
      </p:sp>
      <p:sp>
        <p:nvSpPr>
          <p:cNvPr id="49" name="Text Placeholder 90">
            <a:extLst>
              <a:ext uri="{FF2B5EF4-FFF2-40B4-BE49-F238E27FC236}">
                <a16:creationId xmlns:a16="http://schemas.microsoft.com/office/drawing/2014/main" id="{E801F65D-6C2E-2044-970C-2A0DC8E2C55F}"/>
              </a:ext>
            </a:extLst>
          </p:cNvPr>
          <p:cNvSpPr>
            <a:spLocks noGrp="1"/>
          </p:cNvSpPr>
          <p:nvPr>
            <p:ph type="body" sz="quarter" idx="155" hasCustomPrompt="1"/>
          </p:nvPr>
        </p:nvSpPr>
        <p:spPr>
          <a:xfrm>
            <a:off x="9671399" y="5548601"/>
            <a:ext cx="2073775" cy="564776"/>
          </a:xfrm>
          <a:noFill/>
        </p:spPr>
        <p:txBody>
          <a:bodyPr lIns="91440" rIns="91440"/>
          <a:lstStyle>
            <a:lvl1pPr marL="0" indent="0" algn="ctr">
              <a:lnSpc>
                <a:spcPct val="100000"/>
              </a:lnSpc>
              <a:spcBef>
                <a:spcPts val="0"/>
              </a:spcBef>
              <a:spcAft>
                <a:spcPts val="0"/>
              </a:spcAft>
              <a:buNone/>
              <a:defRPr sz="1235">
                <a:solidFill>
                  <a:schemeClr val="accent1"/>
                </a:solidFill>
              </a:defRPr>
            </a:lvl1pPr>
          </a:lstStyle>
          <a:p>
            <a:r>
              <a:rPr lang="en-US"/>
              <a:t>Insert fifteenth client description</a:t>
            </a:r>
          </a:p>
        </p:txBody>
      </p:sp>
      <p:sp>
        <p:nvSpPr>
          <p:cNvPr id="52" name="Slide Number Placeholder 7">
            <a:extLst>
              <a:ext uri="{FF2B5EF4-FFF2-40B4-BE49-F238E27FC236}">
                <a16:creationId xmlns:a16="http://schemas.microsoft.com/office/drawing/2014/main" id="{30B1C18C-4EED-D249-8649-516F12803BAF}"/>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53" name="Footer Placeholder 2">
            <a:extLst>
              <a:ext uri="{FF2B5EF4-FFF2-40B4-BE49-F238E27FC236}">
                <a16:creationId xmlns:a16="http://schemas.microsoft.com/office/drawing/2014/main" id="{0F4569DC-8151-0741-A317-CD44E49844EB}"/>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631494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 Tombstones (5 x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0119-675B-374B-BF40-20CDC42134FD}"/>
              </a:ext>
            </a:extLst>
          </p:cNvPr>
          <p:cNvSpPr>
            <a:spLocks noGrp="1"/>
          </p:cNvSpPr>
          <p:nvPr>
            <p:ph type="title" hasCustomPrompt="1"/>
          </p:nvPr>
        </p:nvSpPr>
        <p:spPr/>
        <p:txBody>
          <a:bodyPr/>
          <a:lstStyle>
            <a:lvl1pPr>
              <a:defRPr/>
            </a:lvl1pPr>
          </a:lstStyle>
          <a:p>
            <a:r>
              <a:rPr lang="en-US"/>
              <a:t>Page Title</a:t>
            </a:r>
          </a:p>
        </p:txBody>
      </p:sp>
      <p:sp>
        <p:nvSpPr>
          <p:cNvPr id="5" name="Rectangle 3">
            <a:extLst>
              <a:ext uri="{FF2B5EF4-FFF2-40B4-BE49-F238E27FC236}">
                <a16:creationId xmlns:a16="http://schemas.microsoft.com/office/drawing/2014/main" id="{7614A8DC-3AEA-4F48-B796-C7AD98A02C4C}"/>
              </a:ext>
            </a:extLst>
          </p:cNvPr>
          <p:cNvSpPr/>
          <p:nvPr userDrawn="1"/>
        </p:nvSpPr>
        <p:spPr>
          <a:xfrm>
            <a:off x="419596" y="1629783"/>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 name="Rectangle 3">
            <a:extLst>
              <a:ext uri="{FF2B5EF4-FFF2-40B4-BE49-F238E27FC236}">
                <a16:creationId xmlns:a16="http://schemas.microsoft.com/office/drawing/2014/main" id="{76D92FA2-EABD-B448-A332-E4D028E60A27}"/>
              </a:ext>
            </a:extLst>
          </p:cNvPr>
          <p:cNvSpPr/>
          <p:nvPr userDrawn="1"/>
        </p:nvSpPr>
        <p:spPr>
          <a:xfrm>
            <a:off x="7342937" y="1629783"/>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7" name="Rectangle 3">
            <a:extLst>
              <a:ext uri="{FF2B5EF4-FFF2-40B4-BE49-F238E27FC236}">
                <a16:creationId xmlns:a16="http://schemas.microsoft.com/office/drawing/2014/main" id="{7626DA07-78FD-9648-B9F8-6D5023C5EB86}"/>
              </a:ext>
            </a:extLst>
          </p:cNvPr>
          <p:cNvSpPr/>
          <p:nvPr userDrawn="1"/>
        </p:nvSpPr>
        <p:spPr>
          <a:xfrm>
            <a:off x="2727377" y="1629783"/>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8" name="Rectangle 3">
            <a:extLst>
              <a:ext uri="{FF2B5EF4-FFF2-40B4-BE49-F238E27FC236}">
                <a16:creationId xmlns:a16="http://schemas.microsoft.com/office/drawing/2014/main" id="{7C9E8201-1A27-8C4C-9883-D53C1E01DDAE}"/>
              </a:ext>
            </a:extLst>
          </p:cNvPr>
          <p:cNvSpPr/>
          <p:nvPr userDrawn="1"/>
        </p:nvSpPr>
        <p:spPr>
          <a:xfrm>
            <a:off x="5035157" y="1629783"/>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 name="Rectangle 3">
            <a:extLst>
              <a:ext uri="{FF2B5EF4-FFF2-40B4-BE49-F238E27FC236}">
                <a16:creationId xmlns:a16="http://schemas.microsoft.com/office/drawing/2014/main" id="{9260FA07-059E-9C43-B47D-B324E22C8B7D}"/>
              </a:ext>
            </a:extLst>
          </p:cNvPr>
          <p:cNvSpPr/>
          <p:nvPr userDrawn="1"/>
        </p:nvSpPr>
        <p:spPr>
          <a:xfrm>
            <a:off x="419596" y="2791609"/>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0" name="Rectangle 3">
            <a:extLst>
              <a:ext uri="{FF2B5EF4-FFF2-40B4-BE49-F238E27FC236}">
                <a16:creationId xmlns:a16="http://schemas.microsoft.com/office/drawing/2014/main" id="{330200FD-7BEB-A942-83D9-35D073A0E9B8}"/>
              </a:ext>
            </a:extLst>
          </p:cNvPr>
          <p:cNvSpPr/>
          <p:nvPr userDrawn="1"/>
        </p:nvSpPr>
        <p:spPr>
          <a:xfrm>
            <a:off x="7342937" y="2791609"/>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 name="Rectangle 3">
            <a:extLst>
              <a:ext uri="{FF2B5EF4-FFF2-40B4-BE49-F238E27FC236}">
                <a16:creationId xmlns:a16="http://schemas.microsoft.com/office/drawing/2014/main" id="{08FA70FB-01B5-F14C-9F79-442F9B2023CE}"/>
              </a:ext>
            </a:extLst>
          </p:cNvPr>
          <p:cNvSpPr/>
          <p:nvPr userDrawn="1"/>
        </p:nvSpPr>
        <p:spPr>
          <a:xfrm>
            <a:off x="2727377" y="2791609"/>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 name="Rectangle 3">
            <a:extLst>
              <a:ext uri="{FF2B5EF4-FFF2-40B4-BE49-F238E27FC236}">
                <a16:creationId xmlns:a16="http://schemas.microsoft.com/office/drawing/2014/main" id="{DAF9DB1F-4149-BF4B-8F33-F1F70AFFB9AB}"/>
              </a:ext>
            </a:extLst>
          </p:cNvPr>
          <p:cNvSpPr/>
          <p:nvPr userDrawn="1"/>
        </p:nvSpPr>
        <p:spPr>
          <a:xfrm>
            <a:off x="5035157" y="2791609"/>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3" name="Rectangle 3">
            <a:extLst>
              <a:ext uri="{FF2B5EF4-FFF2-40B4-BE49-F238E27FC236}">
                <a16:creationId xmlns:a16="http://schemas.microsoft.com/office/drawing/2014/main" id="{00B03191-7DFD-E940-9301-02EC64216A85}"/>
              </a:ext>
            </a:extLst>
          </p:cNvPr>
          <p:cNvSpPr/>
          <p:nvPr userDrawn="1"/>
        </p:nvSpPr>
        <p:spPr>
          <a:xfrm>
            <a:off x="419596" y="3945142"/>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4" name="Rectangle 3">
            <a:extLst>
              <a:ext uri="{FF2B5EF4-FFF2-40B4-BE49-F238E27FC236}">
                <a16:creationId xmlns:a16="http://schemas.microsoft.com/office/drawing/2014/main" id="{11515166-9679-F94E-9206-CBAB94506E01}"/>
              </a:ext>
            </a:extLst>
          </p:cNvPr>
          <p:cNvSpPr/>
          <p:nvPr userDrawn="1"/>
        </p:nvSpPr>
        <p:spPr>
          <a:xfrm>
            <a:off x="7342937" y="3945142"/>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5" name="Rectangle 3">
            <a:extLst>
              <a:ext uri="{FF2B5EF4-FFF2-40B4-BE49-F238E27FC236}">
                <a16:creationId xmlns:a16="http://schemas.microsoft.com/office/drawing/2014/main" id="{DC7F17B2-236C-B747-91A4-CAC4132A0D80}"/>
              </a:ext>
            </a:extLst>
          </p:cNvPr>
          <p:cNvSpPr/>
          <p:nvPr userDrawn="1"/>
        </p:nvSpPr>
        <p:spPr>
          <a:xfrm>
            <a:off x="2727377" y="3945142"/>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6" name="Rectangle 3">
            <a:extLst>
              <a:ext uri="{FF2B5EF4-FFF2-40B4-BE49-F238E27FC236}">
                <a16:creationId xmlns:a16="http://schemas.microsoft.com/office/drawing/2014/main" id="{403EFA4D-8AB0-954F-ABCE-657B06C14D90}"/>
              </a:ext>
            </a:extLst>
          </p:cNvPr>
          <p:cNvSpPr/>
          <p:nvPr userDrawn="1"/>
        </p:nvSpPr>
        <p:spPr>
          <a:xfrm>
            <a:off x="5035157" y="3945142"/>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7" name="Rectangle 3">
            <a:extLst>
              <a:ext uri="{FF2B5EF4-FFF2-40B4-BE49-F238E27FC236}">
                <a16:creationId xmlns:a16="http://schemas.microsoft.com/office/drawing/2014/main" id="{AEF1919F-7ED1-9147-BCC8-8B7167DF13F8}"/>
              </a:ext>
            </a:extLst>
          </p:cNvPr>
          <p:cNvSpPr/>
          <p:nvPr userDrawn="1"/>
        </p:nvSpPr>
        <p:spPr>
          <a:xfrm>
            <a:off x="9650718" y="1629783"/>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8" name="Rectangle 3">
            <a:extLst>
              <a:ext uri="{FF2B5EF4-FFF2-40B4-BE49-F238E27FC236}">
                <a16:creationId xmlns:a16="http://schemas.microsoft.com/office/drawing/2014/main" id="{D32D62DB-1ED4-FF44-8BB0-1055E5B163E4}"/>
              </a:ext>
            </a:extLst>
          </p:cNvPr>
          <p:cNvSpPr/>
          <p:nvPr userDrawn="1"/>
        </p:nvSpPr>
        <p:spPr>
          <a:xfrm>
            <a:off x="9650718" y="2791609"/>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9" name="Rectangle 3">
            <a:extLst>
              <a:ext uri="{FF2B5EF4-FFF2-40B4-BE49-F238E27FC236}">
                <a16:creationId xmlns:a16="http://schemas.microsoft.com/office/drawing/2014/main" id="{D0231040-525B-234A-87B8-E38FFB6F3893}"/>
              </a:ext>
            </a:extLst>
          </p:cNvPr>
          <p:cNvSpPr/>
          <p:nvPr userDrawn="1"/>
        </p:nvSpPr>
        <p:spPr>
          <a:xfrm>
            <a:off x="9650718" y="3945142"/>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20" name="Rectangle 3">
            <a:extLst>
              <a:ext uri="{FF2B5EF4-FFF2-40B4-BE49-F238E27FC236}">
                <a16:creationId xmlns:a16="http://schemas.microsoft.com/office/drawing/2014/main" id="{49884C9A-93CB-9141-8EB7-650B02C2DD32}"/>
              </a:ext>
            </a:extLst>
          </p:cNvPr>
          <p:cNvSpPr/>
          <p:nvPr userDrawn="1"/>
        </p:nvSpPr>
        <p:spPr>
          <a:xfrm>
            <a:off x="419596" y="5104055"/>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21" name="Rectangle 3">
            <a:extLst>
              <a:ext uri="{FF2B5EF4-FFF2-40B4-BE49-F238E27FC236}">
                <a16:creationId xmlns:a16="http://schemas.microsoft.com/office/drawing/2014/main" id="{516A0928-FEDF-3349-A685-76716A7CCD06}"/>
              </a:ext>
            </a:extLst>
          </p:cNvPr>
          <p:cNvSpPr/>
          <p:nvPr userDrawn="1"/>
        </p:nvSpPr>
        <p:spPr>
          <a:xfrm>
            <a:off x="7342937" y="5104055"/>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22" name="Rectangle 3">
            <a:extLst>
              <a:ext uri="{FF2B5EF4-FFF2-40B4-BE49-F238E27FC236}">
                <a16:creationId xmlns:a16="http://schemas.microsoft.com/office/drawing/2014/main" id="{4BA0DF10-1A20-D948-B957-57E22B961409}"/>
              </a:ext>
            </a:extLst>
          </p:cNvPr>
          <p:cNvSpPr/>
          <p:nvPr userDrawn="1"/>
        </p:nvSpPr>
        <p:spPr>
          <a:xfrm>
            <a:off x="5035157" y="5104055"/>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23" name="Rectangle 3">
            <a:extLst>
              <a:ext uri="{FF2B5EF4-FFF2-40B4-BE49-F238E27FC236}">
                <a16:creationId xmlns:a16="http://schemas.microsoft.com/office/drawing/2014/main" id="{B26AE83C-4499-7847-8C3F-17C39263EAAA}"/>
              </a:ext>
            </a:extLst>
          </p:cNvPr>
          <p:cNvSpPr/>
          <p:nvPr userDrawn="1"/>
        </p:nvSpPr>
        <p:spPr>
          <a:xfrm>
            <a:off x="9650718" y="5104055"/>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24" name="Rectangle 3">
            <a:extLst>
              <a:ext uri="{FF2B5EF4-FFF2-40B4-BE49-F238E27FC236}">
                <a16:creationId xmlns:a16="http://schemas.microsoft.com/office/drawing/2014/main" id="{EA792950-7A6E-3248-B553-864371C3252F}"/>
              </a:ext>
            </a:extLst>
          </p:cNvPr>
          <p:cNvSpPr/>
          <p:nvPr userDrawn="1"/>
        </p:nvSpPr>
        <p:spPr>
          <a:xfrm>
            <a:off x="2727377" y="5104055"/>
            <a:ext cx="2122190" cy="1024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25" name="Text Placeholder 5">
            <a:extLst>
              <a:ext uri="{FF2B5EF4-FFF2-40B4-BE49-F238E27FC236}">
                <a16:creationId xmlns:a16="http://schemas.microsoft.com/office/drawing/2014/main" id="{549283CE-BC90-B64A-A4A3-6E3EDEE239A5}"/>
              </a:ext>
            </a:extLst>
          </p:cNvPr>
          <p:cNvSpPr>
            <a:spLocks noGrp="1"/>
          </p:cNvSpPr>
          <p:nvPr>
            <p:ph type="body" sz="quarter" idx="35" hasCustomPrompt="1"/>
          </p:nvPr>
        </p:nvSpPr>
        <p:spPr>
          <a:xfrm>
            <a:off x="443804" y="2226833"/>
            <a:ext cx="2073775" cy="403412"/>
          </a:xfrm>
          <a:prstGeom prst="rect">
            <a:avLst/>
          </a:prstGeom>
        </p:spPr>
        <p:txBody>
          <a:bodyPr lIns="91440" rIns="91440">
            <a:noAutofit/>
          </a:bodyPr>
          <a:lstStyle>
            <a:lvl1pPr marL="0" indent="0" algn="ctr">
              <a:lnSpc>
                <a:spcPct val="100000"/>
              </a:lnSpc>
              <a:spcBef>
                <a:spcPts val="0"/>
              </a:spcBef>
              <a:spcAft>
                <a:spcPts val="0"/>
              </a:spcAft>
              <a:buNone/>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 </a:t>
            </a:r>
          </a:p>
        </p:txBody>
      </p:sp>
      <p:sp>
        <p:nvSpPr>
          <p:cNvPr id="26" name="Text Placeholder 17">
            <a:extLst>
              <a:ext uri="{FF2B5EF4-FFF2-40B4-BE49-F238E27FC236}">
                <a16:creationId xmlns:a16="http://schemas.microsoft.com/office/drawing/2014/main" id="{AA5FE96D-36A1-8A42-B60B-4994119D0214}"/>
              </a:ext>
            </a:extLst>
          </p:cNvPr>
          <p:cNvSpPr>
            <a:spLocks noGrp="1"/>
          </p:cNvSpPr>
          <p:nvPr>
            <p:ph type="body" sz="quarter" idx="83" hasCustomPrompt="1"/>
          </p:nvPr>
        </p:nvSpPr>
        <p:spPr>
          <a:xfrm>
            <a:off x="2751584" y="22268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second client description</a:t>
            </a:r>
          </a:p>
        </p:txBody>
      </p:sp>
      <p:sp>
        <p:nvSpPr>
          <p:cNvPr id="27" name="Text Placeholder 29">
            <a:extLst>
              <a:ext uri="{FF2B5EF4-FFF2-40B4-BE49-F238E27FC236}">
                <a16:creationId xmlns:a16="http://schemas.microsoft.com/office/drawing/2014/main" id="{5AA9FBEC-5DE6-AB4C-A2C2-A95E8DDAD3A9}"/>
              </a:ext>
            </a:extLst>
          </p:cNvPr>
          <p:cNvSpPr>
            <a:spLocks noGrp="1"/>
          </p:cNvSpPr>
          <p:nvPr>
            <p:ph type="body" sz="quarter" idx="91" hasCustomPrompt="1"/>
          </p:nvPr>
        </p:nvSpPr>
        <p:spPr>
          <a:xfrm>
            <a:off x="5059364" y="22268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third client description</a:t>
            </a:r>
          </a:p>
        </p:txBody>
      </p:sp>
      <p:sp>
        <p:nvSpPr>
          <p:cNvPr id="28" name="Text Placeholder 41">
            <a:extLst>
              <a:ext uri="{FF2B5EF4-FFF2-40B4-BE49-F238E27FC236}">
                <a16:creationId xmlns:a16="http://schemas.microsoft.com/office/drawing/2014/main" id="{02B700FB-3178-2049-B85D-557D7D4818FC}"/>
              </a:ext>
            </a:extLst>
          </p:cNvPr>
          <p:cNvSpPr>
            <a:spLocks noGrp="1"/>
          </p:cNvSpPr>
          <p:nvPr>
            <p:ph type="body" sz="quarter" idx="99" hasCustomPrompt="1"/>
          </p:nvPr>
        </p:nvSpPr>
        <p:spPr>
          <a:xfrm>
            <a:off x="7367145" y="33927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ninth client description</a:t>
            </a:r>
          </a:p>
        </p:txBody>
      </p:sp>
      <p:sp>
        <p:nvSpPr>
          <p:cNvPr id="29" name="Text Placeholder 53">
            <a:extLst>
              <a:ext uri="{FF2B5EF4-FFF2-40B4-BE49-F238E27FC236}">
                <a16:creationId xmlns:a16="http://schemas.microsoft.com/office/drawing/2014/main" id="{28CD57C6-0F35-DE46-9E9A-589E0710B9F8}"/>
              </a:ext>
            </a:extLst>
          </p:cNvPr>
          <p:cNvSpPr>
            <a:spLocks noGrp="1"/>
          </p:cNvSpPr>
          <p:nvPr>
            <p:ph type="body" sz="quarter" idx="107" hasCustomPrompt="1"/>
          </p:nvPr>
        </p:nvSpPr>
        <p:spPr>
          <a:xfrm>
            <a:off x="5059364" y="454276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thirteenth client description</a:t>
            </a:r>
          </a:p>
        </p:txBody>
      </p:sp>
      <p:sp>
        <p:nvSpPr>
          <p:cNvPr id="30" name="Picture Placeholder 36">
            <a:extLst>
              <a:ext uri="{FF2B5EF4-FFF2-40B4-BE49-F238E27FC236}">
                <a16:creationId xmlns:a16="http://schemas.microsoft.com/office/drawing/2014/main" id="{4A9083F0-EB56-0F48-A0EC-DF769A23F326}"/>
              </a:ext>
            </a:extLst>
          </p:cNvPr>
          <p:cNvSpPr>
            <a:spLocks noGrp="1"/>
          </p:cNvSpPr>
          <p:nvPr>
            <p:ph type="pic" sz="quarter" idx="114" hasCustomPrompt="1"/>
          </p:nvPr>
        </p:nvSpPr>
        <p:spPr>
          <a:xfrm>
            <a:off x="443804" y="1645021"/>
            <a:ext cx="2073775" cy="564776"/>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1" name="Picture Placeholder 36">
            <a:extLst>
              <a:ext uri="{FF2B5EF4-FFF2-40B4-BE49-F238E27FC236}">
                <a16:creationId xmlns:a16="http://schemas.microsoft.com/office/drawing/2014/main" id="{CD0ABA90-26E7-AF4E-8E9B-4A3495D8AC3E}"/>
              </a:ext>
            </a:extLst>
          </p:cNvPr>
          <p:cNvSpPr>
            <a:spLocks noGrp="1"/>
          </p:cNvSpPr>
          <p:nvPr>
            <p:ph type="pic" sz="quarter" idx="115" hasCustomPrompt="1"/>
          </p:nvPr>
        </p:nvSpPr>
        <p:spPr>
          <a:xfrm>
            <a:off x="443804" y="2811740"/>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2" name="Picture Placeholder 36">
            <a:extLst>
              <a:ext uri="{FF2B5EF4-FFF2-40B4-BE49-F238E27FC236}">
                <a16:creationId xmlns:a16="http://schemas.microsoft.com/office/drawing/2014/main" id="{6300F3C5-8C16-AD46-8492-6759D4B9B5E8}"/>
              </a:ext>
            </a:extLst>
          </p:cNvPr>
          <p:cNvSpPr>
            <a:spLocks noGrp="1"/>
          </p:cNvSpPr>
          <p:nvPr>
            <p:ph type="pic" sz="quarter" idx="116" hasCustomPrompt="1"/>
          </p:nvPr>
        </p:nvSpPr>
        <p:spPr>
          <a:xfrm>
            <a:off x="443804" y="3963874"/>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3" name="Picture Placeholder 36">
            <a:extLst>
              <a:ext uri="{FF2B5EF4-FFF2-40B4-BE49-F238E27FC236}">
                <a16:creationId xmlns:a16="http://schemas.microsoft.com/office/drawing/2014/main" id="{1E5CC87E-F56B-B24E-A7D5-8DD447ED3D3A}"/>
              </a:ext>
            </a:extLst>
          </p:cNvPr>
          <p:cNvSpPr>
            <a:spLocks noGrp="1"/>
          </p:cNvSpPr>
          <p:nvPr>
            <p:ph type="pic" sz="quarter" idx="117" hasCustomPrompt="1"/>
          </p:nvPr>
        </p:nvSpPr>
        <p:spPr>
          <a:xfrm>
            <a:off x="2751584" y="1645920"/>
            <a:ext cx="2073775" cy="564776"/>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4" name="Picture Placeholder 36">
            <a:extLst>
              <a:ext uri="{FF2B5EF4-FFF2-40B4-BE49-F238E27FC236}">
                <a16:creationId xmlns:a16="http://schemas.microsoft.com/office/drawing/2014/main" id="{DC0E066C-6DE8-6744-B2F3-6B28D0F40248}"/>
              </a:ext>
            </a:extLst>
          </p:cNvPr>
          <p:cNvSpPr>
            <a:spLocks noGrp="1"/>
          </p:cNvSpPr>
          <p:nvPr>
            <p:ph type="pic" sz="quarter" idx="118" hasCustomPrompt="1"/>
          </p:nvPr>
        </p:nvSpPr>
        <p:spPr>
          <a:xfrm>
            <a:off x="2751584" y="2811740"/>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5" name="Picture Placeholder 36">
            <a:extLst>
              <a:ext uri="{FF2B5EF4-FFF2-40B4-BE49-F238E27FC236}">
                <a16:creationId xmlns:a16="http://schemas.microsoft.com/office/drawing/2014/main" id="{5FE44DE2-A00A-6E4D-A0ED-666E1DA08286}"/>
              </a:ext>
            </a:extLst>
          </p:cNvPr>
          <p:cNvSpPr>
            <a:spLocks noGrp="1"/>
          </p:cNvSpPr>
          <p:nvPr>
            <p:ph type="pic" sz="quarter" idx="119" hasCustomPrompt="1"/>
          </p:nvPr>
        </p:nvSpPr>
        <p:spPr>
          <a:xfrm>
            <a:off x="2751584" y="3962678"/>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6" name="Picture Placeholder 36">
            <a:extLst>
              <a:ext uri="{FF2B5EF4-FFF2-40B4-BE49-F238E27FC236}">
                <a16:creationId xmlns:a16="http://schemas.microsoft.com/office/drawing/2014/main" id="{05142112-322A-5A4E-8078-CB0097C48302}"/>
              </a:ext>
            </a:extLst>
          </p:cNvPr>
          <p:cNvSpPr>
            <a:spLocks noGrp="1"/>
          </p:cNvSpPr>
          <p:nvPr>
            <p:ph type="pic" sz="quarter" idx="120" hasCustomPrompt="1"/>
          </p:nvPr>
        </p:nvSpPr>
        <p:spPr>
          <a:xfrm>
            <a:off x="5059364" y="1645920"/>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7" name="Picture Placeholder 36">
            <a:extLst>
              <a:ext uri="{FF2B5EF4-FFF2-40B4-BE49-F238E27FC236}">
                <a16:creationId xmlns:a16="http://schemas.microsoft.com/office/drawing/2014/main" id="{D1D36289-C281-524F-8A55-EDDDCDB5D0AF}"/>
              </a:ext>
            </a:extLst>
          </p:cNvPr>
          <p:cNvSpPr>
            <a:spLocks noGrp="1"/>
          </p:cNvSpPr>
          <p:nvPr>
            <p:ph type="pic" sz="quarter" idx="121" hasCustomPrompt="1"/>
          </p:nvPr>
        </p:nvSpPr>
        <p:spPr>
          <a:xfrm>
            <a:off x="5059364" y="2811740"/>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8" name="Picture Placeholder 36">
            <a:extLst>
              <a:ext uri="{FF2B5EF4-FFF2-40B4-BE49-F238E27FC236}">
                <a16:creationId xmlns:a16="http://schemas.microsoft.com/office/drawing/2014/main" id="{289DC490-D436-8242-8A72-2DCF0D840423}"/>
              </a:ext>
            </a:extLst>
          </p:cNvPr>
          <p:cNvSpPr>
            <a:spLocks noGrp="1"/>
          </p:cNvSpPr>
          <p:nvPr>
            <p:ph type="pic" sz="quarter" idx="122" hasCustomPrompt="1"/>
          </p:nvPr>
        </p:nvSpPr>
        <p:spPr>
          <a:xfrm>
            <a:off x="5059364" y="3962678"/>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9" name="Picture Placeholder 36">
            <a:extLst>
              <a:ext uri="{FF2B5EF4-FFF2-40B4-BE49-F238E27FC236}">
                <a16:creationId xmlns:a16="http://schemas.microsoft.com/office/drawing/2014/main" id="{F6F7E57D-05A7-4841-ADD9-FF3A93892885}"/>
              </a:ext>
            </a:extLst>
          </p:cNvPr>
          <p:cNvSpPr>
            <a:spLocks noGrp="1"/>
          </p:cNvSpPr>
          <p:nvPr>
            <p:ph type="pic" sz="quarter" idx="124" hasCustomPrompt="1"/>
          </p:nvPr>
        </p:nvSpPr>
        <p:spPr>
          <a:xfrm>
            <a:off x="7367145" y="1645920"/>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0" name="Picture Placeholder 36">
            <a:extLst>
              <a:ext uri="{FF2B5EF4-FFF2-40B4-BE49-F238E27FC236}">
                <a16:creationId xmlns:a16="http://schemas.microsoft.com/office/drawing/2014/main" id="{CDCEE76B-77ED-3743-AED0-E6C9AC394BC5}"/>
              </a:ext>
            </a:extLst>
          </p:cNvPr>
          <p:cNvSpPr>
            <a:spLocks noGrp="1"/>
          </p:cNvSpPr>
          <p:nvPr>
            <p:ph type="pic" sz="quarter" idx="126" hasCustomPrompt="1"/>
          </p:nvPr>
        </p:nvSpPr>
        <p:spPr>
          <a:xfrm>
            <a:off x="7367145" y="2811740"/>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1" name="Picture Placeholder 36">
            <a:extLst>
              <a:ext uri="{FF2B5EF4-FFF2-40B4-BE49-F238E27FC236}">
                <a16:creationId xmlns:a16="http://schemas.microsoft.com/office/drawing/2014/main" id="{4474B652-265A-8845-BD21-A71A578FFC60}"/>
              </a:ext>
            </a:extLst>
          </p:cNvPr>
          <p:cNvSpPr>
            <a:spLocks noGrp="1"/>
          </p:cNvSpPr>
          <p:nvPr>
            <p:ph type="pic" sz="quarter" idx="128" hasCustomPrompt="1"/>
          </p:nvPr>
        </p:nvSpPr>
        <p:spPr>
          <a:xfrm>
            <a:off x="7367145" y="3962678"/>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2" name="Picture Placeholder 36">
            <a:extLst>
              <a:ext uri="{FF2B5EF4-FFF2-40B4-BE49-F238E27FC236}">
                <a16:creationId xmlns:a16="http://schemas.microsoft.com/office/drawing/2014/main" id="{F4CF8984-F980-2342-B9B1-566453F5C97B}"/>
              </a:ext>
            </a:extLst>
          </p:cNvPr>
          <p:cNvSpPr>
            <a:spLocks noGrp="1"/>
          </p:cNvSpPr>
          <p:nvPr>
            <p:ph type="pic" sz="quarter" idx="130" hasCustomPrompt="1"/>
          </p:nvPr>
        </p:nvSpPr>
        <p:spPr>
          <a:xfrm>
            <a:off x="9674925" y="1645920"/>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3" name="Picture Placeholder 36">
            <a:extLst>
              <a:ext uri="{FF2B5EF4-FFF2-40B4-BE49-F238E27FC236}">
                <a16:creationId xmlns:a16="http://schemas.microsoft.com/office/drawing/2014/main" id="{B445A880-CD38-3A45-ADAB-170681F97969}"/>
              </a:ext>
            </a:extLst>
          </p:cNvPr>
          <p:cNvSpPr>
            <a:spLocks noGrp="1"/>
          </p:cNvSpPr>
          <p:nvPr>
            <p:ph type="pic" sz="quarter" idx="132" hasCustomPrompt="1"/>
          </p:nvPr>
        </p:nvSpPr>
        <p:spPr>
          <a:xfrm>
            <a:off x="9674925" y="2811740"/>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4" name="Picture Placeholder 36">
            <a:extLst>
              <a:ext uri="{FF2B5EF4-FFF2-40B4-BE49-F238E27FC236}">
                <a16:creationId xmlns:a16="http://schemas.microsoft.com/office/drawing/2014/main" id="{F0083E64-0434-1B4A-995D-2872EE8F17F6}"/>
              </a:ext>
            </a:extLst>
          </p:cNvPr>
          <p:cNvSpPr>
            <a:spLocks noGrp="1"/>
          </p:cNvSpPr>
          <p:nvPr>
            <p:ph type="pic" sz="quarter" idx="134" hasCustomPrompt="1"/>
          </p:nvPr>
        </p:nvSpPr>
        <p:spPr>
          <a:xfrm>
            <a:off x="9674925" y="3962678"/>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5" name="Picture Placeholder 36">
            <a:extLst>
              <a:ext uri="{FF2B5EF4-FFF2-40B4-BE49-F238E27FC236}">
                <a16:creationId xmlns:a16="http://schemas.microsoft.com/office/drawing/2014/main" id="{1982739E-C2BC-B844-82E8-7E7224459C37}"/>
              </a:ext>
            </a:extLst>
          </p:cNvPr>
          <p:cNvSpPr>
            <a:spLocks noGrp="1"/>
          </p:cNvSpPr>
          <p:nvPr>
            <p:ph type="pic" sz="quarter" idx="140" hasCustomPrompt="1"/>
          </p:nvPr>
        </p:nvSpPr>
        <p:spPr>
          <a:xfrm>
            <a:off x="443804" y="5121231"/>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6" name="Picture Placeholder 36">
            <a:extLst>
              <a:ext uri="{FF2B5EF4-FFF2-40B4-BE49-F238E27FC236}">
                <a16:creationId xmlns:a16="http://schemas.microsoft.com/office/drawing/2014/main" id="{21B823CB-7B9D-9A4C-8409-F58CE8C9A7D6}"/>
              </a:ext>
            </a:extLst>
          </p:cNvPr>
          <p:cNvSpPr>
            <a:spLocks noGrp="1"/>
          </p:cNvSpPr>
          <p:nvPr>
            <p:ph type="pic" sz="quarter" idx="141" hasCustomPrompt="1"/>
          </p:nvPr>
        </p:nvSpPr>
        <p:spPr>
          <a:xfrm>
            <a:off x="2751584" y="5120192"/>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7" name="Picture Placeholder 36">
            <a:extLst>
              <a:ext uri="{FF2B5EF4-FFF2-40B4-BE49-F238E27FC236}">
                <a16:creationId xmlns:a16="http://schemas.microsoft.com/office/drawing/2014/main" id="{17B690CA-978D-5D44-B0B9-4982F55BDAC1}"/>
              </a:ext>
            </a:extLst>
          </p:cNvPr>
          <p:cNvSpPr>
            <a:spLocks noGrp="1"/>
          </p:cNvSpPr>
          <p:nvPr>
            <p:ph type="pic" sz="quarter" idx="142" hasCustomPrompt="1"/>
          </p:nvPr>
        </p:nvSpPr>
        <p:spPr>
          <a:xfrm>
            <a:off x="5059364" y="5120192"/>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8" name="Picture Placeholder 36">
            <a:extLst>
              <a:ext uri="{FF2B5EF4-FFF2-40B4-BE49-F238E27FC236}">
                <a16:creationId xmlns:a16="http://schemas.microsoft.com/office/drawing/2014/main" id="{13C27E60-68AE-FF40-BAE3-19F6233FB55F}"/>
              </a:ext>
            </a:extLst>
          </p:cNvPr>
          <p:cNvSpPr>
            <a:spLocks noGrp="1"/>
          </p:cNvSpPr>
          <p:nvPr>
            <p:ph type="pic" sz="quarter" idx="143" hasCustomPrompt="1"/>
          </p:nvPr>
        </p:nvSpPr>
        <p:spPr>
          <a:xfrm>
            <a:off x="7367145" y="5120192"/>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9" name="Picture Placeholder 36">
            <a:extLst>
              <a:ext uri="{FF2B5EF4-FFF2-40B4-BE49-F238E27FC236}">
                <a16:creationId xmlns:a16="http://schemas.microsoft.com/office/drawing/2014/main" id="{16C6D9C4-0FF0-794F-B325-E14959838BED}"/>
              </a:ext>
            </a:extLst>
          </p:cNvPr>
          <p:cNvSpPr>
            <a:spLocks noGrp="1"/>
          </p:cNvSpPr>
          <p:nvPr>
            <p:ph type="pic" sz="quarter" idx="144" hasCustomPrompt="1"/>
          </p:nvPr>
        </p:nvSpPr>
        <p:spPr>
          <a:xfrm>
            <a:off x="9674925" y="5120192"/>
            <a:ext cx="2073775" cy="564776"/>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50" name="Text Placeholder 8">
            <a:extLst>
              <a:ext uri="{FF2B5EF4-FFF2-40B4-BE49-F238E27FC236}">
                <a16:creationId xmlns:a16="http://schemas.microsoft.com/office/drawing/2014/main" id="{84B0A02A-07CE-A642-83FF-88D49C294A73}"/>
              </a:ext>
            </a:extLst>
          </p:cNvPr>
          <p:cNvSpPr>
            <a:spLocks noGrp="1"/>
          </p:cNvSpPr>
          <p:nvPr>
            <p:ph type="body" sz="quarter" idx="77" hasCustomPrompt="1"/>
          </p:nvPr>
        </p:nvSpPr>
        <p:spPr>
          <a:xfrm>
            <a:off x="443804" y="33927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sixth client description</a:t>
            </a:r>
          </a:p>
        </p:txBody>
      </p:sp>
      <p:sp>
        <p:nvSpPr>
          <p:cNvPr id="51" name="Text Placeholder 20">
            <a:extLst>
              <a:ext uri="{FF2B5EF4-FFF2-40B4-BE49-F238E27FC236}">
                <a16:creationId xmlns:a16="http://schemas.microsoft.com/office/drawing/2014/main" id="{F51A8870-56B9-3842-A9A3-BBC4BF24B236}"/>
              </a:ext>
            </a:extLst>
          </p:cNvPr>
          <p:cNvSpPr>
            <a:spLocks noGrp="1"/>
          </p:cNvSpPr>
          <p:nvPr>
            <p:ph type="body" sz="quarter" idx="85" hasCustomPrompt="1"/>
          </p:nvPr>
        </p:nvSpPr>
        <p:spPr>
          <a:xfrm>
            <a:off x="2751584" y="33927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seventh client description</a:t>
            </a:r>
          </a:p>
        </p:txBody>
      </p:sp>
      <p:sp>
        <p:nvSpPr>
          <p:cNvPr id="52" name="Text Placeholder 32">
            <a:extLst>
              <a:ext uri="{FF2B5EF4-FFF2-40B4-BE49-F238E27FC236}">
                <a16:creationId xmlns:a16="http://schemas.microsoft.com/office/drawing/2014/main" id="{5670972D-586A-7942-BFA6-6674D922EBD3}"/>
              </a:ext>
            </a:extLst>
          </p:cNvPr>
          <p:cNvSpPr>
            <a:spLocks noGrp="1"/>
          </p:cNvSpPr>
          <p:nvPr>
            <p:ph type="body" sz="quarter" idx="93" hasCustomPrompt="1"/>
          </p:nvPr>
        </p:nvSpPr>
        <p:spPr>
          <a:xfrm>
            <a:off x="5059364" y="33927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eighth client description</a:t>
            </a:r>
          </a:p>
        </p:txBody>
      </p:sp>
      <p:sp>
        <p:nvSpPr>
          <p:cNvPr id="53" name="Text Placeholder 44">
            <a:extLst>
              <a:ext uri="{FF2B5EF4-FFF2-40B4-BE49-F238E27FC236}">
                <a16:creationId xmlns:a16="http://schemas.microsoft.com/office/drawing/2014/main" id="{A3A53EA9-313F-2E45-8D1C-F7958BA79A25}"/>
              </a:ext>
            </a:extLst>
          </p:cNvPr>
          <p:cNvSpPr>
            <a:spLocks noGrp="1"/>
          </p:cNvSpPr>
          <p:nvPr>
            <p:ph type="body" sz="quarter" idx="101" hasCustomPrompt="1"/>
          </p:nvPr>
        </p:nvSpPr>
        <p:spPr>
          <a:xfrm>
            <a:off x="9674925" y="22268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fifth client description</a:t>
            </a:r>
          </a:p>
        </p:txBody>
      </p:sp>
      <p:sp>
        <p:nvSpPr>
          <p:cNvPr id="54" name="Text Placeholder 56">
            <a:extLst>
              <a:ext uri="{FF2B5EF4-FFF2-40B4-BE49-F238E27FC236}">
                <a16:creationId xmlns:a16="http://schemas.microsoft.com/office/drawing/2014/main" id="{3DAFDFA4-8E4C-1442-885D-CD113322CDBE}"/>
              </a:ext>
            </a:extLst>
          </p:cNvPr>
          <p:cNvSpPr>
            <a:spLocks noGrp="1"/>
          </p:cNvSpPr>
          <p:nvPr>
            <p:ph type="body" sz="quarter" idx="109" hasCustomPrompt="1"/>
          </p:nvPr>
        </p:nvSpPr>
        <p:spPr>
          <a:xfrm>
            <a:off x="7367145" y="454276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fourteenth client description</a:t>
            </a:r>
          </a:p>
        </p:txBody>
      </p:sp>
      <p:sp>
        <p:nvSpPr>
          <p:cNvPr id="55" name="Text Placeholder 11">
            <a:extLst>
              <a:ext uri="{FF2B5EF4-FFF2-40B4-BE49-F238E27FC236}">
                <a16:creationId xmlns:a16="http://schemas.microsoft.com/office/drawing/2014/main" id="{0A09F173-CF2C-A340-B07F-624EAD1659AC}"/>
              </a:ext>
            </a:extLst>
          </p:cNvPr>
          <p:cNvSpPr>
            <a:spLocks noGrp="1"/>
          </p:cNvSpPr>
          <p:nvPr>
            <p:ph type="body" sz="quarter" idx="79" hasCustomPrompt="1"/>
          </p:nvPr>
        </p:nvSpPr>
        <p:spPr>
          <a:xfrm>
            <a:off x="443804" y="454444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eleventh client description</a:t>
            </a:r>
          </a:p>
        </p:txBody>
      </p:sp>
      <p:sp>
        <p:nvSpPr>
          <p:cNvPr id="56" name="Text Placeholder 23">
            <a:extLst>
              <a:ext uri="{FF2B5EF4-FFF2-40B4-BE49-F238E27FC236}">
                <a16:creationId xmlns:a16="http://schemas.microsoft.com/office/drawing/2014/main" id="{51100D41-D2EB-CA42-B26A-EEE1E285C291}"/>
              </a:ext>
            </a:extLst>
          </p:cNvPr>
          <p:cNvSpPr>
            <a:spLocks noGrp="1"/>
          </p:cNvSpPr>
          <p:nvPr>
            <p:ph type="body" sz="quarter" idx="87" hasCustomPrompt="1"/>
          </p:nvPr>
        </p:nvSpPr>
        <p:spPr>
          <a:xfrm>
            <a:off x="2751584" y="454276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twelfth client description</a:t>
            </a:r>
          </a:p>
        </p:txBody>
      </p:sp>
      <p:sp>
        <p:nvSpPr>
          <p:cNvPr id="57" name="Text Placeholder 35">
            <a:extLst>
              <a:ext uri="{FF2B5EF4-FFF2-40B4-BE49-F238E27FC236}">
                <a16:creationId xmlns:a16="http://schemas.microsoft.com/office/drawing/2014/main" id="{00FDCC04-729E-E546-8202-69D420409709}"/>
              </a:ext>
            </a:extLst>
          </p:cNvPr>
          <p:cNvSpPr>
            <a:spLocks noGrp="1"/>
          </p:cNvSpPr>
          <p:nvPr>
            <p:ph type="body" sz="quarter" idx="95" hasCustomPrompt="1"/>
          </p:nvPr>
        </p:nvSpPr>
        <p:spPr>
          <a:xfrm>
            <a:off x="7367145" y="22268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fourth client description</a:t>
            </a:r>
          </a:p>
        </p:txBody>
      </p:sp>
      <p:sp>
        <p:nvSpPr>
          <p:cNvPr id="58" name="Text Placeholder 47">
            <a:extLst>
              <a:ext uri="{FF2B5EF4-FFF2-40B4-BE49-F238E27FC236}">
                <a16:creationId xmlns:a16="http://schemas.microsoft.com/office/drawing/2014/main" id="{388E6F95-C15F-4C4B-8710-C656EE432D7D}"/>
              </a:ext>
            </a:extLst>
          </p:cNvPr>
          <p:cNvSpPr>
            <a:spLocks noGrp="1"/>
          </p:cNvSpPr>
          <p:nvPr>
            <p:ph type="body" sz="quarter" idx="103" hasCustomPrompt="1"/>
          </p:nvPr>
        </p:nvSpPr>
        <p:spPr>
          <a:xfrm>
            <a:off x="9674925" y="339273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tenth client description</a:t>
            </a:r>
          </a:p>
        </p:txBody>
      </p:sp>
      <p:sp>
        <p:nvSpPr>
          <p:cNvPr id="59" name="Text Placeholder 59">
            <a:extLst>
              <a:ext uri="{FF2B5EF4-FFF2-40B4-BE49-F238E27FC236}">
                <a16:creationId xmlns:a16="http://schemas.microsoft.com/office/drawing/2014/main" id="{2B6B5167-FD2D-BD4B-945A-5B329DBD4B09}"/>
              </a:ext>
            </a:extLst>
          </p:cNvPr>
          <p:cNvSpPr>
            <a:spLocks noGrp="1"/>
          </p:cNvSpPr>
          <p:nvPr>
            <p:ph type="body" sz="quarter" idx="111" hasCustomPrompt="1"/>
          </p:nvPr>
        </p:nvSpPr>
        <p:spPr>
          <a:xfrm>
            <a:off x="9674925" y="454276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fifteenth client description</a:t>
            </a:r>
          </a:p>
        </p:txBody>
      </p:sp>
      <p:sp>
        <p:nvSpPr>
          <p:cNvPr id="60" name="Text Placeholder 11">
            <a:extLst>
              <a:ext uri="{FF2B5EF4-FFF2-40B4-BE49-F238E27FC236}">
                <a16:creationId xmlns:a16="http://schemas.microsoft.com/office/drawing/2014/main" id="{3BA9E084-C63A-F146-A40C-F890F9ED2237}"/>
              </a:ext>
            </a:extLst>
          </p:cNvPr>
          <p:cNvSpPr>
            <a:spLocks noGrp="1"/>
          </p:cNvSpPr>
          <p:nvPr>
            <p:ph type="body" sz="quarter" idx="135" hasCustomPrompt="1"/>
          </p:nvPr>
        </p:nvSpPr>
        <p:spPr>
          <a:xfrm>
            <a:off x="7367145" y="5704439"/>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nineteenth client description</a:t>
            </a:r>
          </a:p>
        </p:txBody>
      </p:sp>
      <p:sp>
        <p:nvSpPr>
          <p:cNvPr id="61" name="Text Placeholder 23">
            <a:extLst>
              <a:ext uri="{FF2B5EF4-FFF2-40B4-BE49-F238E27FC236}">
                <a16:creationId xmlns:a16="http://schemas.microsoft.com/office/drawing/2014/main" id="{393D1513-385D-7B47-B8E2-9DC4D8A7905E}"/>
              </a:ext>
            </a:extLst>
          </p:cNvPr>
          <p:cNvSpPr>
            <a:spLocks noGrp="1"/>
          </p:cNvSpPr>
          <p:nvPr>
            <p:ph type="body" sz="quarter" idx="136" hasCustomPrompt="1"/>
          </p:nvPr>
        </p:nvSpPr>
        <p:spPr>
          <a:xfrm>
            <a:off x="9674925" y="5704439"/>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twentieth client description</a:t>
            </a:r>
          </a:p>
        </p:txBody>
      </p:sp>
      <p:sp>
        <p:nvSpPr>
          <p:cNvPr id="62" name="Text Placeholder 35">
            <a:extLst>
              <a:ext uri="{FF2B5EF4-FFF2-40B4-BE49-F238E27FC236}">
                <a16:creationId xmlns:a16="http://schemas.microsoft.com/office/drawing/2014/main" id="{7325C5C7-EE44-4D40-913B-B94E1B6E62AD}"/>
              </a:ext>
            </a:extLst>
          </p:cNvPr>
          <p:cNvSpPr>
            <a:spLocks noGrp="1"/>
          </p:cNvSpPr>
          <p:nvPr>
            <p:ph type="body" sz="quarter" idx="137" hasCustomPrompt="1"/>
          </p:nvPr>
        </p:nvSpPr>
        <p:spPr>
          <a:xfrm>
            <a:off x="443804" y="5703906"/>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sixteenth client description</a:t>
            </a:r>
          </a:p>
        </p:txBody>
      </p:sp>
      <p:sp>
        <p:nvSpPr>
          <p:cNvPr id="63" name="Text Placeholder 47">
            <a:extLst>
              <a:ext uri="{FF2B5EF4-FFF2-40B4-BE49-F238E27FC236}">
                <a16:creationId xmlns:a16="http://schemas.microsoft.com/office/drawing/2014/main" id="{28C14239-4F96-714D-99F2-B124B7B2F642}"/>
              </a:ext>
            </a:extLst>
          </p:cNvPr>
          <p:cNvSpPr>
            <a:spLocks noGrp="1"/>
          </p:cNvSpPr>
          <p:nvPr>
            <p:ph type="body" sz="quarter" idx="138" hasCustomPrompt="1"/>
          </p:nvPr>
        </p:nvSpPr>
        <p:spPr>
          <a:xfrm>
            <a:off x="2751584" y="5704439"/>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seventeenth client description</a:t>
            </a:r>
          </a:p>
        </p:txBody>
      </p:sp>
      <p:sp>
        <p:nvSpPr>
          <p:cNvPr id="64" name="Text Placeholder 59">
            <a:extLst>
              <a:ext uri="{FF2B5EF4-FFF2-40B4-BE49-F238E27FC236}">
                <a16:creationId xmlns:a16="http://schemas.microsoft.com/office/drawing/2014/main" id="{C1D7D587-F723-3D46-A936-A2E1EC7DF9B4}"/>
              </a:ext>
            </a:extLst>
          </p:cNvPr>
          <p:cNvSpPr>
            <a:spLocks noGrp="1"/>
          </p:cNvSpPr>
          <p:nvPr>
            <p:ph type="body" sz="quarter" idx="139" hasCustomPrompt="1"/>
          </p:nvPr>
        </p:nvSpPr>
        <p:spPr>
          <a:xfrm>
            <a:off x="5059364" y="5704439"/>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eighteenth client description</a:t>
            </a:r>
          </a:p>
        </p:txBody>
      </p:sp>
      <p:sp>
        <p:nvSpPr>
          <p:cNvPr id="67" name="Slide Number Placeholder 7">
            <a:extLst>
              <a:ext uri="{FF2B5EF4-FFF2-40B4-BE49-F238E27FC236}">
                <a16:creationId xmlns:a16="http://schemas.microsoft.com/office/drawing/2014/main" id="{DE194C94-C1FC-2340-AD1D-E2E3446F5A13}"/>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68" name="Footer Placeholder 2">
            <a:extLst>
              <a:ext uri="{FF2B5EF4-FFF2-40B4-BE49-F238E27FC236}">
                <a16:creationId xmlns:a16="http://schemas.microsoft.com/office/drawing/2014/main" id="{797355B2-A6B2-7D44-982E-7C1C1950C5BD}"/>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996878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 Tombstones (4 x 3) w/ Subheader">
    <p:bg>
      <p:bgPr>
        <a:solidFill>
          <a:schemeClr val="bg1"/>
        </a:solidFill>
        <a:effectLst/>
      </p:bgPr>
    </p:bg>
    <p:spTree>
      <p:nvGrpSpPr>
        <p:cNvPr id="1" name=""/>
        <p:cNvGrpSpPr/>
        <p:nvPr/>
      </p:nvGrpSpPr>
      <p:grpSpPr>
        <a:xfrm>
          <a:off x="0" y="0"/>
          <a:ext cx="0" cy="0"/>
          <a:chOff x="0" y="0"/>
          <a:chExt cx="0" cy="0"/>
        </a:xfrm>
      </p:grpSpPr>
      <p:sp>
        <p:nvSpPr>
          <p:cNvPr id="89" name="Rectangle 3">
            <a:extLst>
              <a:ext uri="{FF2B5EF4-FFF2-40B4-BE49-F238E27FC236}">
                <a16:creationId xmlns:a16="http://schemas.microsoft.com/office/drawing/2014/main" id="{83F7E92C-81F3-5B40-B4EF-AE2AEAD294B7}"/>
              </a:ext>
            </a:extLst>
          </p:cNvPr>
          <p:cNvSpPr/>
          <p:nvPr userDrawn="1"/>
        </p:nvSpPr>
        <p:spPr>
          <a:xfrm>
            <a:off x="419597" y="2032754"/>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0" name="Rectangle 3">
            <a:extLst>
              <a:ext uri="{FF2B5EF4-FFF2-40B4-BE49-F238E27FC236}">
                <a16:creationId xmlns:a16="http://schemas.microsoft.com/office/drawing/2014/main" id="{C52FA998-D3B5-EE4D-AEDC-A733790C6BDB}"/>
              </a:ext>
            </a:extLst>
          </p:cNvPr>
          <p:cNvSpPr/>
          <p:nvPr userDrawn="1"/>
        </p:nvSpPr>
        <p:spPr>
          <a:xfrm>
            <a:off x="419597" y="3445137"/>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1" name="Rectangle 3">
            <a:extLst>
              <a:ext uri="{FF2B5EF4-FFF2-40B4-BE49-F238E27FC236}">
                <a16:creationId xmlns:a16="http://schemas.microsoft.com/office/drawing/2014/main" id="{FF555097-4636-1747-AAB4-24770E2CF3FC}"/>
              </a:ext>
            </a:extLst>
          </p:cNvPr>
          <p:cNvSpPr/>
          <p:nvPr userDrawn="1"/>
        </p:nvSpPr>
        <p:spPr>
          <a:xfrm>
            <a:off x="419597" y="4858873"/>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2" name="Rectangle 3">
            <a:extLst>
              <a:ext uri="{FF2B5EF4-FFF2-40B4-BE49-F238E27FC236}">
                <a16:creationId xmlns:a16="http://schemas.microsoft.com/office/drawing/2014/main" id="{BD988329-BD29-544A-A756-872D5037EE81}"/>
              </a:ext>
            </a:extLst>
          </p:cNvPr>
          <p:cNvSpPr/>
          <p:nvPr userDrawn="1"/>
        </p:nvSpPr>
        <p:spPr>
          <a:xfrm>
            <a:off x="3316426" y="2032754"/>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3" name="Rectangle 3">
            <a:extLst>
              <a:ext uri="{FF2B5EF4-FFF2-40B4-BE49-F238E27FC236}">
                <a16:creationId xmlns:a16="http://schemas.microsoft.com/office/drawing/2014/main" id="{ED22C1BD-DFFA-1945-B61B-6640A555544B}"/>
              </a:ext>
            </a:extLst>
          </p:cNvPr>
          <p:cNvSpPr/>
          <p:nvPr userDrawn="1"/>
        </p:nvSpPr>
        <p:spPr>
          <a:xfrm>
            <a:off x="3316426" y="3445137"/>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4" name="Rectangle 3">
            <a:extLst>
              <a:ext uri="{FF2B5EF4-FFF2-40B4-BE49-F238E27FC236}">
                <a16:creationId xmlns:a16="http://schemas.microsoft.com/office/drawing/2014/main" id="{B6253AD3-4743-7E45-8EEF-93E232CDC62F}"/>
              </a:ext>
            </a:extLst>
          </p:cNvPr>
          <p:cNvSpPr/>
          <p:nvPr userDrawn="1"/>
        </p:nvSpPr>
        <p:spPr>
          <a:xfrm>
            <a:off x="3316426" y="4858873"/>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5" name="Rectangle 3">
            <a:extLst>
              <a:ext uri="{FF2B5EF4-FFF2-40B4-BE49-F238E27FC236}">
                <a16:creationId xmlns:a16="http://schemas.microsoft.com/office/drawing/2014/main" id="{36DBF324-F02F-CB44-A037-B93D93E0C457}"/>
              </a:ext>
            </a:extLst>
          </p:cNvPr>
          <p:cNvSpPr/>
          <p:nvPr userDrawn="1"/>
        </p:nvSpPr>
        <p:spPr>
          <a:xfrm>
            <a:off x="6213255" y="2032754"/>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6" name="Rectangle 3">
            <a:extLst>
              <a:ext uri="{FF2B5EF4-FFF2-40B4-BE49-F238E27FC236}">
                <a16:creationId xmlns:a16="http://schemas.microsoft.com/office/drawing/2014/main" id="{A34ABBDB-9897-D743-A846-21860E4878EA}"/>
              </a:ext>
            </a:extLst>
          </p:cNvPr>
          <p:cNvSpPr/>
          <p:nvPr userDrawn="1"/>
        </p:nvSpPr>
        <p:spPr>
          <a:xfrm>
            <a:off x="6213255" y="3445137"/>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1235">
              <a:latin typeface="Calibri" panose="020F0502020204030204" pitchFamily="34" charset="0"/>
            </a:endParaRPr>
          </a:p>
        </p:txBody>
      </p:sp>
      <p:sp>
        <p:nvSpPr>
          <p:cNvPr id="97" name="Rectangle 3">
            <a:extLst>
              <a:ext uri="{FF2B5EF4-FFF2-40B4-BE49-F238E27FC236}">
                <a16:creationId xmlns:a16="http://schemas.microsoft.com/office/drawing/2014/main" id="{3789244E-B953-BA43-8BBC-27A7E43DEEB7}"/>
              </a:ext>
            </a:extLst>
          </p:cNvPr>
          <p:cNvSpPr/>
          <p:nvPr userDrawn="1"/>
        </p:nvSpPr>
        <p:spPr>
          <a:xfrm>
            <a:off x="6213255" y="4858873"/>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8" name="Rectangle 3">
            <a:extLst>
              <a:ext uri="{FF2B5EF4-FFF2-40B4-BE49-F238E27FC236}">
                <a16:creationId xmlns:a16="http://schemas.microsoft.com/office/drawing/2014/main" id="{38FDCAFE-8E0F-BA42-90D0-05BD10A399CA}"/>
              </a:ext>
            </a:extLst>
          </p:cNvPr>
          <p:cNvSpPr/>
          <p:nvPr userDrawn="1"/>
        </p:nvSpPr>
        <p:spPr>
          <a:xfrm>
            <a:off x="9110084" y="2032754"/>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99" name="Rectangle 3">
            <a:extLst>
              <a:ext uri="{FF2B5EF4-FFF2-40B4-BE49-F238E27FC236}">
                <a16:creationId xmlns:a16="http://schemas.microsoft.com/office/drawing/2014/main" id="{B4872138-C868-F845-A841-87C0A4D843D8}"/>
              </a:ext>
            </a:extLst>
          </p:cNvPr>
          <p:cNvSpPr/>
          <p:nvPr userDrawn="1"/>
        </p:nvSpPr>
        <p:spPr>
          <a:xfrm>
            <a:off x="9110084" y="3445137"/>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00" name="Rectangle 3">
            <a:extLst>
              <a:ext uri="{FF2B5EF4-FFF2-40B4-BE49-F238E27FC236}">
                <a16:creationId xmlns:a16="http://schemas.microsoft.com/office/drawing/2014/main" id="{5F61E42D-6D79-2D49-90AD-89E9C562779F}"/>
              </a:ext>
            </a:extLst>
          </p:cNvPr>
          <p:cNvSpPr/>
          <p:nvPr userDrawn="1"/>
        </p:nvSpPr>
        <p:spPr>
          <a:xfrm>
            <a:off x="9110084" y="4858873"/>
            <a:ext cx="2662823"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65" name="Picture Placeholder 36">
            <a:extLst>
              <a:ext uri="{FF2B5EF4-FFF2-40B4-BE49-F238E27FC236}">
                <a16:creationId xmlns:a16="http://schemas.microsoft.com/office/drawing/2014/main" id="{2CB11E20-0830-FF42-B192-E56A319DF5ED}"/>
              </a:ext>
            </a:extLst>
          </p:cNvPr>
          <p:cNvSpPr>
            <a:spLocks noGrp="1"/>
          </p:cNvSpPr>
          <p:nvPr>
            <p:ph type="pic" sz="quarter" idx="138" hasCustomPrompt="1"/>
          </p:nvPr>
        </p:nvSpPr>
        <p:spPr>
          <a:xfrm>
            <a:off x="6221324" y="4873214"/>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66" name="Picture Placeholder 36">
            <a:extLst>
              <a:ext uri="{FF2B5EF4-FFF2-40B4-BE49-F238E27FC236}">
                <a16:creationId xmlns:a16="http://schemas.microsoft.com/office/drawing/2014/main" id="{A99A0D2A-F851-2E40-8A7C-E1BD240DA291}"/>
              </a:ext>
            </a:extLst>
          </p:cNvPr>
          <p:cNvSpPr>
            <a:spLocks noGrp="1"/>
          </p:cNvSpPr>
          <p:nvPr>
            <p:ph type="pic" sz="quarter" idx="141" hasCustomPrompt="1"/>
          </p:nvPr>
        </p:nvSpPr>
        <p:spPr>
          <a:xfrm>
            <a:off x="9126222" y="4873214"/>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67" name="Picture Placeholder 36">
            <a:extLst>
              <a:ext uri="{FF2B5EF4-FFF2-40B4-BE49-F238E27FC236}">
                <a16:creationId xmlns:a16="http://schemas.microsoft.com/office/drawing/2014/main" id="{5EF61527-5E4D-7D47-8747-991F275FCC0B}"/>
              </a:ext>
            </a:extLst>
          </p:cNvPr>
          <p:cNvSpPr>
            <a:spLocks noGrp="1"/>
          </p:cNvSpPr>
          <p:nvPr>
            <p:ph type="pic" sz="quarter" idx="146" hasCustomPrompt="1"/>
          </p:nvPr>
        </p:nvSpPr>
        <p:spPr>
          <a:xfrm>
            <a:off x="427666" y="4873214"/>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68" name="Picture Placeholder 36">
            <a:extLst>
              <a:ext uri="{FF2B5EF4-FFF2-40B4-BE49-F238E27FC236}">
                <a16:creationId xmlns:a16="http://schemas.microsoft.com/office/drawing/2014/main" id="{3E54A38B-0BE0-5144-B3C3-0BD63B5C0F56}"/>
              </a:ext>
            </a:extLst>
          </p:cNvPr>
          <p:cNvSpPr>
            <a:spLocks noGrp="1"/>
          </p:cNvSpPr>
          <p:nvPr>
            <p:ph type="pic" sz="quarter" idx="149" hasCustomPrompt="1"/>
          </p:nvPr>
        </p:nvSpPr>
        <p:spPr>
          <a:xfrm>
            <a:off x="3324495" y="4873214"/>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69" name="Text Placeholder 41">
            <a:extLst>
              <a:ext uri="{FF2B5EF4-FFF2-40B4-BE49-F238E27FC236}">
                <a16:creationId xmlns:a16="http://schemas.microsoft.com/office/drawing/2014/main" id="{55AF8E1C-E313-094B-894F-8D7B2E9EDD56}"/>
              </a:ext>
            </a:extLst>
          </p:cNvPr>
          <p:cNvSpPr>
            <a:spLocks noGrp="1"/>
          </p:cNvSpPr>
          <p:nvPr>
            <p:ph type="body" sz="quarter" idx="131" hasCustomPrompt="1"/>
          </p:nvPr>
        </p:nvSpPr>
        <p:spPr>
          <a:xfrm>
            <a:off x="427666" y="5542878"/>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ninth client description</a:t>
            </a:r>
          </a:p>
        </p:txBody>
      </p:sp>
      <p:sp>
        <p:nvSpPr>
          <p:cNvPr id="70" name="Text Placeholder 11">
            <a:extLst>
              <a:ext uri="{FF2B5EF4-FFF2-40B4-BE49-F238E27FC236}">
                <a16:creationId xmlns:a16="http://schemas.microsoft.com/office/drawing/2014/main" id="{4AF8770D-AC5C-C84C-82F9-A62C65AF0A12}"/>
              </a:ext>
            </a:extLst>
          </p:cNvPr>
          <p:cNvSpPr>
            <a:spLocks noGrp="1"/>
          </p:cNvSpPr>
          <p:nvPr>
            <p:ph type="body" sz="quarter" idx="111" hasCustomPrompt="1"/>
          </p:nvPr>
        </p:nvSpPr>
        <p:spPr>
          <a:xfrm>
            <a:off x="6221324" y="5542878"/>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eleventh client description</a:t>
            </a:r>
          </a:p>
        </p:txBody>
      </p:sp>
      <p:sp>
        <p:nvSpPr>
          <p:cNvPr id="71" name="Text Placeholder 20">
            <a:extLst>
              <a:ext uri="{FF2B5EF4-FFF2-40B4-BE49-F238E27FC236}">
                <a16:creationId xmlns:a16="http://schemas.microsoft.com/office/drawing/2014/main" id="{D6200BF6-2545-BE4B-806A-E9D7DCE6E452}"/>
              </a:ext>
            </a:extLst>
          </p:cNvPr>
          <p:cNvSpPr>
            <a:spLocks noGrp="1"/>
          </p:cNvSpPr>
          <p:nvPr>
            <p:ph type="body" sz="quarter" idx="117" hasCustomPrompt="1"/>
          </p:nvPr>
        </p:nvSpPr>
        <p:spPr>
          <a:xfrm>
            <a:off x="9126222" y="5542878"/>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twelfth client description</a:t>
            </a:r>
          </a:p>
        </p:txBody>
      </p:sp>
      <p:sp>
        <p:nvSpPr>
          <p:cNvPr id="72" name="Text Placeholder 64">
            <a:extLst>
              <a:ext uri="{FF2B5EF4-FFF2-40B4-BE49-F238E27FC236}">
                <a16:creationId xmlns:a16="http://schemas.microsoft.com/office/drawing/2014/main" id="{64C652E4-1DD1-D646-B4B8-7CF4CA2033EB}"/>
              </a:ext>
            </a:extLst>
          </p:cNvPr>
          <p:cNvSpPr>
            <a:spLocks noGrp="1"/>
          </p:cNvSpPr>
          <p:nvPr>
            <p:ph type="body" sz="quarter" idx="155" hasCustomPrompt="1"/>
          </p:nvPr>
        </p:nvSpPr>
        <p:spPr>
          <a:xfrm>
            <a:off x="3324495" y="5542878"/>
            <a:ext cx="2638616" cy="564776"/>
          </a:xfrm>
          <a:noFill/>
        </p:spPr>
        <p:txBody>
          <a:bodyPr lIns="91440" rIns="91440"/>
          <a:lstStyle>
            <a:lvl1pPr marL="0" indent="0" algn="ctr">
              <a:lnSpc>
                <a:spcPct val="100000"/>
              </a:lnSpc>
              <a:spcBef>
                <a:spcPts val="0"/>
              </a:spcBef>
              <a:spcAft>
                <a:spcPts val="0"/>
              </a:spcAft>
              <a:buNone/>
              <a:defRPr sz="1235">
                <a:solidFill>
                  <a:schemeClr val="accent1"/>
                </a:solidFill>
              </a:defRPr>
            </a:lvl1pPr>
          </a:lstStyle>
          <a:p>
            <a:r>
              <a:rPr lang="en-US"/>
              <a:t>Insert tenth client description</a:t>
            </a:r>
          </a:p>
        </p:txBody>
      </p:sp>
      <p:sp>
        <p:nvSpPr>
          <p:cNvPr id="73" name="Picture Placeholder 36">
            <a:extLst>
              <a:ext uri="{FF2B5EF4-FFF2-40B4-BE49-F238E27FC236}">
                <a16:creationId xmlns:a16="http://schemas.microsoft.com/office/drawing/2014/main" id="{54B8DA88-3C9F-7F49-89E0-C7355C2484C3}"/>
              </a:ext>
            </a:extLst>
          </p:cNvPr>
          <p:cNvSpPr>
            <a:spLocks noGrp="1"/>
          </p:cNvSpPr>
          <p:nvPr>
            <p:ph type="pic" sz="quarter" idx="136" hasCustomPrompt="1"/>
          </p:nvPr>
        </p:nvSpPr>
        <p:spPr>
          <a:xfrm>
            <a:off x="427666" y="2057400"/>
            <a:ext cx="2638616" cy="653527"/>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4" name="Picture Placeholder 36">
            <a:extLst>
              <a:ext uri="{FF2B5EF4-FFF2-40B4-BE49-F238E27FC236}">
                <a16:creationId xmlns:a16="http://schemas.microsoft.com/office/drawing/2014/main" id="{422DBF67-AE1D-9A42-AE0E-079F8EE183C6}"/>
              </a:ext>
            </a:extLst>
          </p:cNvPr>
          <p:cNvSpPr>
            <a:spLocks noGrp="1"/>
          </p:cNvSpPr>
          <p:nvPr>
            <p:ph type="pic" sz="quarter" idx="137" hasCustomPrompt="1"/>
          </p:nvPr>
        </p:nvSpPr>
        <p:spPr>
          <a:xfrm>
            <a:off x="3324495" y="3461657"/>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75" name="Picture Placeholder 36">
            <a:extLst>
              <a:ext uri="{FF2B5EF4-FFF2-40B4-BE49-F238E27FC236}">
                <a16:creationId xmlns:a16="http://schemas.microsoft.com/office/drawing/2014/main" id="{879F4FA3-3B81-8145-88C7-72529F1A8BB0}"/>
              </a:ext>
            </a:extLst>
          </p:cNvPr>
          <p:cNvSpPr>
            <a:spLocks noGrp="1"/>
          </p:cNvSpPr>
          <p:nvPr>
            <p:ph type="pic" sz="quarter" idx="139" hasCustomPrompt="1"/>
          </p:nvPr>
        </p:nvSpPr>
        <p:spPr>
          <a:xfrm>
            <a:off x="3324495" y="2057400"/>
            <a:ext cx="2638616" cy="653527"/>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6" name="Picture Placeholder 36">
            <a:extLst>
              <a:ext uri="{FF2B5EF4-FFF2-40B4-BE49-F238E27FC236}">
                <a16:creationId xmlns:a16="http://schemas.microsoft.com/office/drawing/2014/main" id="{C341A1BB-6D10-0843-AA65-83F4121A0F11}"/>
              </a:ext>
            </a:extLst>
          </p:cNvPr>
          <p:cNvSpPr>
            <a:spLocks noGrp="1"/>
          </p:cNvSpPr>
          <p:nvPr>
            <p:ph type="pic" sz="quarter" idx="140" hasCustomPrompt="1"/>
          </p:nvPr>
        </p:nvSpPr>
        <p:spPr>
          <a:xfrm>
            <a:off x="6221324" y="3461273"/>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77" name="Picture Placeholder 36">
            <a:extLst>
              <a:ext uri="{FF2B5EF4-FFF2-40B4-BE49-F238E27FC236}">
                <a16:creationId xmlns:a16="http://schemas.microsoft.com/office/drawing/2014/main" id="{627B38D2-7D11-244B-AFE0-A68479FB751F}"/>
              </a:ext>
            </a:extLst>
          </p:cNvPr>
          <p:cNvSpPr>
            <a:spLocks noGrp="1"/>
          </p:cNvSpPr>
          <p:nvPr>
            <p:ph type="pic" sz="quarter" idx="142" hasCustomPrompt="1"/>
          </p:nvPr>
        </p:nvSpPr>
        <p:spPr>
          <a:xfrm>
            <a:off x="6221324" y="2057400"/>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78" name="Picture Placeholder 36">
            <a:extLst>
              <a:ext uri="{FF2B5EF4-FFF2-40B4-BE49-F238E27FC236}">
                <a16:creationId xmlns:a16="http://schemas.microsoft.com/office/drawing/2014/main" id="{CFC11AC9-997D-EE46-A3C3-F78DA9B6DACB}"/>
              </a:ext>
            </a:extLst>
          </p:cNvPr>
          <p:cNvSpPr>
            <a:spLocks noGrp="1"/>
          </p:cNvSpPr>
          <p:nvPr>
            <p:ph type="pic" sz="quarter" idx="143" hasCustomPrompt="1"/>
          </p:nvPr>
        </p:nvSpPr>
        <p:spPr>
          <a:xfrm>
            <a:off x="9126222" y="3461273"/>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79" name="Picture Placeholder 36">
            <a:extLst>
              <a:ext uri="{FF2B5EF4-FFF2-40B4-BE49-F238E27FC236}">
                <a16:creationId xmlns:a16="http://schemas.microsoft.com/office/drawing/2014/main" id="{68C3086D-C2A1-E64F-B6FE-4511551FFB33}"/>
              </a:ext>
            </a:extLst>
          </p:cNvPr>
          <p:cNvSpPr>
            <a:spLocks noGrp="1"/>
          </p:cNvSpPr>
          <p:nvPr>
            <p:ph type="pic" sz="quarter" idx="145" hasCustomPrompt="1"/>
          </p:nvPr>
        </p:nvSpPr>
        <p:spPr>
          <a:xfrm>
            <a:off x="9126222" y="2057400"/>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0" name="Picture Placeholder 36">
            <a:extLst>
              <a:ext uri="{FF2B5EF4-FFF2-40B4-BE49-F238E27FC236}">
                <a16:creationId xmlns:a16="http://schemas.microsoft.com/office/drawing/2014/main" id="{929E8E3E-20EF-0941-8CF3-68A208DE4182}"/>
              </a:ext>
            </a:extLst>
          </p:cNvPr>
          <p:cNvSpPr>
            <a:spLocks noGrp="1"/>
          </p:cNvSpPr>
          <p:nvPr>
            <p:ph type="pic" sz="quarter" idx="148" hasCustomPrompt="1"/>
          </p:nvPr>
        </p:nvSpPr>
        <p:spPr>
          <a:xfrm>
            <a:off x="427666" y="3461273"/>
            <a:ext cx="2638616"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1" name="Text Placeholder 5">
            <a:extLst>
              <a:ext uri="{FF2B5EF4-FFF2-40B4-BE49-F238E27FC236}">
                <a16:creationId xmlns:a16="http://schemas.microsoft.com/office/drawing/2014/main" id="{F19B5D53-A910-2046-875C-9F8CF71CD030}"/>
              </a:ext>
            </a:extLst>
          </p:cNvPr>
          <p:cNvSpPr>
            <a:spLocks noGrp="1"/>
          </p:cNvSpPr>
          <p:nvPr>
            <p:ph type="body" sz="quarter" idx="156" hasCustomPrompt="1"/>
          </p:nvPr>
        </p:nvSpPr>
        <p:spPr>
          <a:xfrm>
            <a:off x="403458" y="1331259"/>
            <a:ext cx="11385588" cy="484094"/>
          </a:xfrm>
          <a:prstGeom prst="rect">
            <a:avLst/>
          </a:prstGeom>
        </p:spPr>
        <p:txBody>
          <a:bodyPr lIns="0" rIns="0" anchor="t">
            <a:noAutofit/>
          </a:bodyPr>
          <a:lstStyle>
            <a:lvl1pPr marL="0" indent="0" algn="l">
              <a:lnSpc>
                <a:spcPct val="100000"/>
              </a:lnSpc>
              <a:spcBef>
                <a:spcPts val="0"/>
              </a:spcBef>
              <a:spcAft>
                <a:spcPts val="0"/>
              </a:spcAft>
              <a:buNone/>
              <a:defRPr sz="1588"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endParaRPr lang="en-US"/>
          </a:p>
        </p:txBody>
      </p:sp>
      <p:sp>
        <p:nvSpPr>
          <p:cNvPr id="82" name="Text Placeholder 8">
            <a:extLst>
              <a:ext uri="{FF2B5EF4-FFF2-40B4-BE49-F238E27FC236}">
                <a16:creationId xmlns:a16="http://schemas.microsoft.com/office/drawing/2014/main" id="{577237CC-69B8-2647-8A2F-EE0046CA86B7}"/>
              </a:ext>
            </a:extLst>
          </p:cNvPr>
          <p:cNvSpPr>
            <a:spLocks noGrp="1"/>
          </p:cNvSpPr>
          <p:nvPr>
            <p:ph type="body" sz="quarter" idx="109" hasCustomPrompt="1"/>
          </p:nvPr>
        </p:nvSpPr>
        <p:spPr>
          <a:xfrm>
            <a:off x="3324495" y="4130937"/>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sixth client description</a:t>
            </a:r>
          </a:p>
        </p:txBody>
      </p:sp>
      <p:sp>
        <p:nvSpPr>
          <p:cNvPr id="83" name="Text Placeholder 14">
            <a:extLst>
              <a:ext uri="{FF2B5EF4-FFF2-40B4-BE49-F238E27FC236}">
                <a16:creationId xmlns:a16="http://schemas.microsoft.com/office/drawing/2014/main" id="{85547D78-A59D-F84C-A314-75500AD1B70F}"/>
              </a:ext>
            </a:extLst>
          </p:cNvPr>
          <p:cNvSpPr>
            <a:spLocks noGrp="1"/>
          </p:cNvSpPr>
          <p:nvPr>
            <p:ph type="body" sz="quarter" idx="113" hasCustomPrompt="1"/>
          </p:nvPr>
        </p:nvSpPr>
        <p:spPr>
          <a:xfrm>
            <a:off x="3324495" y="2718996"/>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second client description</a:t>
            </a:r>
          </a:p>
        </p:txBody>
      </p:sp>
      <p:sp>
        <p:nvSpPr>
          <p:cNvPr id="84" name="Text Placeholder 17">
            <a:extLst>
              <a:ext uri="{FF2B5EF4-FFF2-40B4-BE49-F238E27FC236}">
                <a16:creationId xmlns:a16="http://schemas.microsoft.com/office/drawing/2014/main" id="{0CDE9E23-26F7-7740-B136-3E3426CF8EB7}"/>
              </a:ext>
            </a:extLst>
          </p:cNvPr>
          <p:cNvSpPr>
            <a:spLocks noGrp="1"/>
          </p:cNvSpPr>
          <p:nvPr>
            <p:ph type="body" sz="quarter" idx="115" hasCustomPrompt="1"/>
          </p:nvPr>
        </p:nvSpPr>
        <p:spPr>
          <a:xfrm>
            <a:off x="6221324" y="4130937"/>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seventh client description</a:t>
            </a:r>
          </a:p>
        </p:txBody>
      </p:sp>
      <p:sp>
        <p:nvSpPr>
          <p:cNvPr id="85" name="Text Placeholder 23">
            <a:extLst>
              <a:ext uri="{FF2B5EF4-FFF2-40B4-BE49-F238E27FC236}">
                <a16:creationId xmlns:a16="http://schemas.microsoft.com/office/drawing/2014/main" id="{54D555C7-2163-7F4D-8DA6-7637DCBFB5EE}"/>
              </a:ext>
            </a:extLst>
          </p:cNvPr>
          <p:cNvSpPr>
            <a:spLocks noGrp="1"/>
          </p:cNvSpPr>
          <p:nvPr>
            <p:ph type="body" sz="quarter" idx="119" hasCustomPrompt="1"/>
          </p:nvPr>
        </p:nvSpPr>
        <p:spPr>
          <a:xfrm>
            <a:off x="6221324" y="2718996"/>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third client description</a:t>
            </a:r>
          </a:p>
        </p:txBody>
      </p:sp>
      <p:sp>
        <p:nvSpPr>
          <p:cNvPr id="86" name="Text Placeholder 26">
            <a:extLst>
              <a:ext uri="{FF2B5EF4-FFF2-40B4-BE49-F238E27FC236}">
                <a16:creationId xmlns:a16="http://schemas.microsoft.com/office/drawing/2014/main" id="{E6FE77C6-0390-C749-906C-DC7F9E4E76CA}"/>
              </a:ext>
            </a:extLst>
          </p:cNvPr>
          <p:cNvSpPr>
            <a:spLocks noGrp="1"/>
          </p:cNvSpPr>
          <p:nvPr>
            <p:ph type="body" sz="quarter" idx="121" hasCustomPrompt="1"/>
          </p:nvPr>
        </p:nvSpPr>
        <p:spPr>
          <a:xfrm>
            <a:off x="9126222" y="4130937"/>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eighth client description</a:t>
            </a:r>
          </a:p>
        </p:txBody>
      </p:sp>
      <p:sp>
        <p:nvSpPr>
          <p:cNvPr id="87" name="Text Placeholder 35">
            <a:extLst>
              <a:ext uri="{FF2B5EF4-FFF2-40B4-BE49-F238E27FC236}">
                <a16:creationId xmlns:a16="http://schemas.microsoft.com/office/drawing/2014/main" id="{D8A80AB1-EE58-3D4E-B9B1-8F54234D847C}"/>
              </a:ext>
            </a:extLst>
          </p:cNvPr>
          <p:cNvSpPr>
            <a:spLocks noGrp="1"/>
          </p:cNvSpPr>
          <p:nvPr>
            <p:ph type="body" sz="quarter" idx="127" hasCustomPrompt="1"/>
          </p:nvPr>
        </p:nvSpPr>
        <p:spPr>
          <a:xfrm>
            <a:off x="9126222" y="2718996"/>
            <a:ext cx="2638616"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fourth client description</a:t>
            </a:r>
          </a:p>
        </p:txBody>
      </p:sp>
      <p:sp>
        <p:nvSpPr>
          <p:cNvPr id="88" name="Text Placeholder 61">
            <a:extLst>
              <a:ext uri="{FF2B5EF4-FFF2-40B4-BE49-F238E27FC236}">
                <a16:creationId xmlns:a16="http://schemas.microsoft.com/office/drawing/2014/main" id="{F0765081-C487-BE48-A3FD-27B7B0D45E22}"/>
              </a:ext>
            </a:extLst>
          </p:cNvPr>
          <p:cNvSpPr>
            <a:spLocks noGrp="1"/>
          </p:cNvSpPr>
          <p:nvPr>
            <p:ph type="body" sz="quarter" idx="154" hasCustomPrompt="1"/>
          </p:nvPr>
        </p:nvSpPr>
        <p:spPr>
          <a:xfrm>
            <a:off x="427666" y="4130937"/>
            <a:ext cx="2638616" cy="564776"/>
          </a:xfrm>
          <a:noFill/>
        </p:spPr>
        <p:txBody>
          <a:bodyPr lIns="91440" rIns="91440"/>
          <a:lstStyle>
            <a:lvl1pPr marL="0" indent="0" algn="ctr">
              <a:lnSpc>
                <a:spcPct val="100000"/>
              </a:lnSpc>
              <a:spcBef>
                <a:spcPts val="0"/>
              </a:spcBef>
              <a:spcAft>
                <a:spcPts val="0"/>
              </a:spcAft>
              <a:buNone/>
              <a:defRPr sz="1235">
                <a:solidFill>
                  <a:schemeClr val="accent1"/>
                </a:solidFill>
              </a:defRPr>
            </a:lvl1pPr>
          </a:lstStyle>
          <a:p>
            <a:r>
              <a:rPr lang="en-US"/>
              <a:t>Insert fifth client description</a:t>
            </a:r>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427666" y="2718996"/>
            <a:ext cx="2638616" cy="564776"/>
          </a:xfrm>
          <a:prstGeom prst="rect">
            <a:avLst/>
          </a:prstGeom>
        </p:spPr>
        <p:txBody>
          <a:bodyPr lIns="91440" rIns="91440" anchor="t">
            <a:noAutofit/>
          </a:bodyPr>
          <a:lstStyle>
            <a:lvl1pPr marL="0" indent="0" algn="ctr">
              <a:lnSpc>
                <a:spcPct val="100000"/>
              </a:lnSpc>
              <a:spcBef>
                <a:spcPts val="0"/>
              </a:spcBef>
              <a:spcAft>
                <a:spcPts val="0"/>
              </a:spcAft>
              <a:buNone/>
              <a:defRPr sz="1235" b="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44" name="Slide Number Placeholder 7">
            <a:extLst>
              <a:ext uri="{FF2B5EF4-FFF2-40B4-BE49-F238E27FC236}">
                <a16:creationId xmlns:a16="http://schemas.microsoft.com/office/drawing/2014/main" id="{99E1CF6C-B640-9842-9B40-35B4DE31E7E5}"/>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5" name="Footer Placeholder 2">
            <a:extLst>
              <a:ext uri="{FF2B5EF4-FFF2-40B4-BE49-F238E27FC236}">
                <a16:creationId xmlns:a16="http://schemas.microsoft.com/office/drawing/2014/main" id="{09785AA4-8AE6-9D47-8A24-8B5D1A4542E9}"/>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964265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descr="A picture containing coral, coelenterate&#10;&#10;Description automatically generated">
            <a:extLst>
              <a:ext uri="{FF2B5EF4-FFF2-40B4-BE49-F238E27FC236}">
                <a16:creationId xmlns:a16="http://schemas.microsoft.com/office/drawing/2014/main" id="{49B57B41-E1A5-419C-869C-0CF7B136A7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48630" r="2746" b="10035"/>
          <a:stretch/>
        </p:blipFill>
        <p:spPr>
          <a:xfrm>
            <a:off x="0" y="0"/>
            <a:ext cx="12192000" cy="1727200"/>
          </a:xfrm>
          <a:prstGeom prst="rect">
            <a:avLst/>
          </a:prstGeom>
        </p:spPr>
      </p:pic>
      <p:sp>
        <p:nvSpPr>
          <p:cNvPr id="6" name="Rectangle 5">
            <a:extLst>
              <a:ext uri="{FF2B5EF4-FFF2-40B4-BE49-F238E27FC236}">
                <a16:creationId xmlns:a16="http://schemas.microsoft.com/office/drawing/2014/main" id="{FEB929B9-563D-4576-98B0-750ABC293ACF}"/>
              </a:ext>
            </a:extLst>
          </p:cNvPr>
          <p:cNvSpPr/>
          <p:nvPr userDrawn="1"/>
        </p:nvSpPr>
        <p:spPr>
          <a:xfrm>
            <a:off x="0" y="0"/>
            <a:ext cx="12192000" cy="1727200"/>
          </a:xfrm>
          <a:prstGeom prst="rect">
            <a:avLst/>
          </a:prstGeom>
          <a:gradFill flip="none" rotWithShape="1">
            <a:gsLst>
              <a:gs pos="0">
                <a:schemeClr val="accent1">
                  <a:alpha val="82000"/>
                </a:schemeClr>
              </a:gs>
              <a:gs pos="100000">
                <a:schemeClr val="accent3">
                  <a:alpha val="70000"/>
                </a:schemeClr>
              </a:gs>
              <a:gs pos="76000">
                <a:schemeClr val="accent5">
                  <a:alpha val="83000"/>
                </a:schemeClr>
              </a:gs>
              <a:gs pos="51000">
                <a:srgbClr val="19B0A3">
                  <a:alpha val="70000"/>
                </a:srgbClr>
              </a:gs>
              <a:gs pos="31000">
                <a:schemeClr val="accent2">
                  <a:alpha val="71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C7F1B-DEB3-4D99-87AA-8479AF0EFF7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392CA413-70B5-409A-A923-7A2A0F653949}"/>
              </a:ext>
            </a:extLst>
          </p:cNvPr>
          <p:cNvSpPr>
            <a:spLocks noGrp="1"/>
          </p:cNvSpPr>
          <p:nvPr>
            <p:ph type="sldNum" sz="quarter" idx="12"/>
          </p:nvPr>
        </p:nvSpPr>
        <p:spPr/>
        <p:txBody>
          <a:bodyPr/>
          <a:lstStyle/>
          <a:p>
            <a:fld id="{3A1C27AB-30BC-43E5-8C96-89A23EFEC595}" type="slidenum">
              <a:rPr lang="en-US" smtClean="0"/>
              <a:t>‹#›</a:t>
            </a:fld>
            <a:endParaRPr lang="en-US"/>
          </a:p>
        </p:txBody>
      </p:sp>
    </p:spTree>
    <p:extLst>
      <p:ext uri="{BB962C8B-B14F-4D97-AF65-F5344CB8AC3E}">
        <p14:creationId xmlns:p14="http://schemas.microsoft.com/office/powerpoint/2010/main" val="221748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 Tombstones (5 x 3) w/ Subheader">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85731103-5FCC-FE40-B6F6-A6426C961747}"/>
              </a:ext>
            </a:extLst>
          </p:cNvPr>
          <p:cNvSpPr/>
          <p:nvPr userDrawn="1"/>
        </p:nvSpPr>
        <p:spPr>
          <a:xfrm>
            <a:off x="419596" y="2033195"/>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54" name="Rectangle 3">
            <a:extLst>
              <a:ext uri="{FF2B5EF4-FFF2-40B4-BE49-F238E27FC236}">
                <a16:creationId xmlns:a16="http://schemas.microsoft.com/office/drawing/2014/main" id="{C029F575-416D-1740-8171-7DBE7D4997C7}"/>
              </a:ext>
            </a:extLst>
          </p:cNvPr>
          <p:cNvSpPr/>
          <p:nvPr userDrawn="1"/>
        </p:nvSpPr>
        <p:spPr>
          <a:xfrm>
            <a:off x="419596" y="3445137"/>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55" name="Rectangle 3">
            <a:extLst>
              <a:ext uri="{FF2B5EF4-FFF2-40B4-BE49-F238E27FC236}">
                <a16:creationId xmlns:a16="http://schemas.microsoft.com/office/drawing/2014/main" id="{E9F5EDE6-8EB8-A24A-849C-E0B48173DDDF}"/>
              </a:ext>
            </a:extLst>
          </p:cNvPr>
          <p:cNvSpPr/>
          <p:nvPr userDrawn="1"/>
        </p:nvSpPr>
        <p:spPr>
          <a:xfrm>
            <a:off x="419596" y="4857078"/>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56" name="Rectangle 3">
            <a:extLst>
              <a:ext uri="{FF2B5EF4-FFF2-40B4-BE49-F238E27FC236}">
                <a16:creationId xmlns:a16="http://schemas.microsoft.com/office/drawing/2014/main" id="{C54C9D08-D026-4546-BB3F-8218354285E0}"/>
              </a:ext>
            </a:extLst>
          </p:cNvPr>
          <p:cNvSpPr/>
          <p:nvPr userDrawn="1"/>
        </p:nvSpPr>
        <p:spPr>
          <a:xfrm>
            <a:off x="2727377" y="2033195"/>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57" name="Rectangle 3">
            <a:extLst>
              <a:ext uri="{FF2B5EF4-FFF2-40B4-BE49-F238E27FC236}">
                <a16:creationId xmlns:a16="http://schemas.microsoft.com/office/drawing/2014/main" id="{ACD69733-04D1-8243-A757-3ECA9661C979}"/>
              </a:ext>
            </a:extLst>
          </p:cNvPr>
          <p:cNvSpPr/>
          <p:nvPr userDrawn="1"/>
        </p:nvSpPr>
        <p:spPr>
          <a:xfrm>
            <a:off x="2727377" y="3445137"/>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58" name="Rectangle 3">
            <a:extLst>
              <a:ext uri="{FF2B5EF4-FFF2-40B4-BE49-F238E27FC236}">
                <a16:creationId xmlns:a16="http://schemas.microsoft.com/office/drawing/2014/main" id="{EA14BECE-CE57-AF45-8160-A1200CBB3043}"/>
              </a:ext>
            </a:extLst>
          </p:cNvPr>
          <p:cNvSpPr/>
          <p:nvPr userDrawn="1"/>
        </p:nvSpPr>
        <p:spPr>
          <a:xfrm>
            <a:off x="2727377" y="4857078"/>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1235">
              <a:latin typeface="Calibri" panose="020F0502020204030204" pitchFamily="34" charset="0"/>
            </a:endParaRPr>
          </a:p>
        </p:txBody>
      </p:sp>
      <p:sp>
        <p:nvSpPr>
          <p:cNvPr id="59" name="Rectangle 3">
            <a:extLst>
              <a:ext uri="{FF2B5EF4-FFF2-40B4-BE49-F238E27FC236}">
                <a16:creationId xmlns:a16="http://schemas.microsoft.com/office/drawing/2014/main" id="{794A7650-E0B1-DE40-B540-50705D12584E}"/>
              </a:ext>
            </a:extLst>
          </p:cNvPr>
          <p:cNvSpPr/>
          <p:nvPr userDrawn="1"/>
        </p:nvSpPr>
        <p:spPr>
          <a:xfrm>
            <a:off x="5035157" y="2033195"/>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0" name="Rectangle 3">
            <a:extLst>
              <a:ext uri="{FF2B5EF4-FFF2-40B4-BE49-F238E27FC236}">
                <a16:creationId xmlns:a16="http://schemas.microsoft.com/office/drawing/2014/main" id="{8C25AC2B-B109-AF45-BF50-3A6559EA7DDE}"/>
              </a:ext>
            </a:extLst>
          </p:cNvPr>
          <p:cNvSpPr/>
          <p:nvPr userDrawn="1"/>
        </p:nvSpPr>
        <p:spPr>
          <a:xfrm>
            <a:off x="5035157" y="3445137"/>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1" name="Rectangle 3">
            <a:extLst>
              <a:ext uri="{FF2B5EF4-FFF2-40B4-BE49-F238E27FC236}">
                <a16:creationId xmlns:a16="http://schemas.microsoft.com/office/drawing/2014/main" id="{8DCDD124-EA28-3E46-BFCD-6F03B45348D8}"/>
              </a:ext>
            </a:extLst>
          </p:cNvPr>
          <p:cNvSpPr/>
          <p:nvPr userDrawn="1"/>
        </p:nvSpPr>
        <p:spPr>
          <a:xfrm>
            <a:off x="5035157" y="4857078"/>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2" name="Rectangle 3">
            <a:extLst>
              <a:ext uri="{FF2B5EF4-FFF2-40B4-BE49-F238E27FC236}">
                <a16:creationId xmlns:a16="http://schemas.microsoft.com/office/drawing/2014/main" id="{57C41584-FD1D-A74C-988A-68CC12A9E075}"/>
              </a:ext>
            </a:extLst>
          </p:cNvPr>
          <p:cNvSpPr/>
          <p:nvPr userDrawn="1"/>
        </p:nvSpPr>
        <p:spPr>
          <a:xfrm>
            <a:off x="7342937" y="2033195"/>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3" name="Rectangle 3">
            <a:extLst>
              <a:ext uri="{FF2B5EF4-FFF2-40B4-BE49-F238E27FC236}">
                <a16:creationId xmlns:a16="http://schemas.microsoft.com/office/drawing/2014/main" id="{7D612C31-FCED-6440-8220-5A11CD30CF10}"/>
              </a:ext>
            </a:extLst>
          </p:cNvPr>
          <p:cNvSpPr/>
          <p:nvPr userDrawn="1"/>
        </p:nvSpPr>
        <p:spPr>
          <a:xfrm>
            <a:off x="7342937" y="3445137"/>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4" name="Rectangle 3">
            <a:extLst>
              <a:ext uri="{FF2B5EF4-FFF2-40B4-BE49-F238E27FC236}">
                <a16:creationId xmlns:a16="http://schemas.microsoft.com/office/drawing/2014/main" id="{29C535DC-583F-274A-A7A1-C9955544F3D3}"/>
              </a:ext>
            </a:extLst>
          </p:cNvPr>
          <p:cNvSpPr/>
          <p:nvPr userDrawn="1"/>
        </p:nvSpPr>
        <p:spPr>
          <a:xfrm>
            <a:off x="7342937" y="4857078"/>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5" name="Rectangle 3">
            <a:extLst>
              <a:ext uri="{FF2B5EF4-FFF2-40B4-BE49-F238E27FC236}">
                <a16:creationId xmlns:a16="http://schemas.microsoft.com/office/drawing/2014/main" id="{05A639CD-1B38-9140-AA04-C0D0A4FF8A7D}"/>
              </a:ext>
            </a:extLst>
          </p:cNvPr>
          <p:cNvSpPr/>
          <p:nvPr userDrawn="1"/>
        </p:nvSpPr>
        <p:spPr>
          <a:xfrm>
            <a:off x="9650718" y="2033195"/>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6" name="Rectangle 3">
            <a:extLst>
              <a:ext uri="{FF2B5EF4-FFF2-40B4-BE49-F238E27FC236}">
                <a16:creationId xmlns:a16="http://schemas.microsoft.com/office/drawing/2014/main" id="{F865DF54-EA08-714B-835A-BB2E6FDE82EC}"/>
              </a:ext>
            </a:extLst>
          </p:cNvPr>
          <p:cNvSpPr/>
          <p:nvPr userDrawn="1"/>
        </p:nvSpPr>
        <p:spPr>
          <a:xfrm>
            <a:off x="9650718" y="3445137"/>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67" name="Rectangle 3">
            <a:extLst>
              <a:ext uri="{FF2B5EF4-FFF2-40B4-BE49-F238E27FC236}">
                <a16:creationId xmlns:a16="http://schemas.microsoft.com/office/drawing/2014/main" id="{F5F2EEFD-F454-284B-B5E9-382AF5612C5F}"/>
              </a:ext>
            </a:extLst>
          </p:cNvPr>
          <p:cNvSpPr/>
          <p:nvPr userDrawn="1"/>
        </p:nvSpPr>
        <p:spPr>
          <a:xfrm>
            <a:off x="9650718" y="4857078"/>
            <a:ext cx="2122190" cy="127478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403458" y="1331259"/>
            <a:ext cx="11385588" cy="484094"/>
          </a:xfrm>
          <a:prstGeom prst="rect">
            <a:avLst/>
          </a:prstGeom>
        </p:spPr>
        <p:txBody>
          <a:bodyPr lIns="0" rIns="0">
            <a:noAutofit/>
          </a:bodyPr>
          <a:lstStyle>
            <a:lvl1pPr marL="0" indent="0" algn="l">
              <a:lnSpc>
                <a:spcPct val="100000"/>
              </a:lnSpc>
              <a:spcBef>
                <a:spcPts val="0"/>
              </a:spcBef>
              <a:spcAft>
                <a:spcPts val="0"/>
              </a:spcAft>
              <a:buNone/>
              <a:defRPr sz="1588"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endParaRPr lang="en-US"/>
          </a:p>
        </p:txBody>
      </p:sp>
      <p:sp>
        <p:nvSpPr>
          <p:cNvPr id="23" name="Text Placeholder 8">
            <a:extLst>
              <a:ext uri="{FF2B5EF4-FFF2-40B4-BE49-F238E27FC236}">
                <a16:creationId xmlns:a16="http://schemas.microsoft.com/office/drawing/2014/main" id="{5FF3A3E5-2EAA-0446-8045-DB46EC66C61A}"/>
              </a:ext>
            </a:extLst>
          </p:cNvPr>
          <p:cNvSpPr>
            <a:spLocks noGrp="1"/>
          </p:cNvSpPr>
          <p:nvPr>
            <p:ph type="body" sz="quarter" idx="109" hasCustomPrompt="1"/>
          </p:nvPr>
        </p:nvSpPr>
        <p:spPr>
          <a:xfrm>
            <a:off x="443804" y="4130937"/>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sixth client description</a:t>
            </a:r>
          </a:p>
        </p:txBody>
      </p:sp>
      <p:sp>
        <p:nvSpPr>
          <p:cNvPr id="24" name="Text Placeholder 11">
            <a:extLst>
              <a:ext uri="{FF2B5EF4-FFF2-40B4-BE49-F238E27FC236}">
                <a16:creationId xmlns:a16="http://schemas.microsoft.com/office/drawing/2014/main" id="{100BE797-3EF6-7142-94CA-61320C9DC7C3}"/>
              </a:ext>
            </a:extLst>
          </p:cNvPr>
          <p:cNvSpPr>
            <a:spLocks noGrp="1"/>
          </p:cNvSpPr>
          <p:nvPr>
            <p:ph type="body" sz="quarter" idx="111" hasCustomPrompt="1"/>
          </p:nvPr>
        </p:nvSpPr>
        <p:spPr>
          <a:xfrm>
            <a:off x="443804" y="5542878"/>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eleventh client description</a:t>
            </a:r>
          </a:p>
        </p:txBody>
      </p:sp>
      <p:sp>
        <p:nvSpPr>
          <p:cNvPr id="25" name="Text Placeholder 14">
            <a:extLst>
              <a:ext uri="{FF2B5EF4-FFF2-40B4-BE49-F238E27FC236}">
                <a16:creationId xmlns:a16="http://schemas.microsoft.com/office/drawing/2014/main" id="{CA4C1650-5418-C148-90F6-1DB17F0FCAFD}"/>
              </a:ext>
            </a:extLst>
          </p:cNvPr>
          <p:cNvSpPr>
            <a:spLocks noGrp="1"/>
          </p:cNvSpPr>
          <p:nvPr>
            <p:ph type="body" sz="quarter" idx="113" hasCustomPrompt="1"/>
          </p:nvPr>
        </p:nvSpPr>
        <p:spPr>
          <a:xfrm>
            <a:off x="2751584" y="2718996"/>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second client description</a:t>
            </a:r>
          </a:p>
        </p:txBody>
      </p:sp>
      <p:sp>
        <p:nvSpPr>
          <p:cNvPr id="26" name="Text Placeholder 17">
            <a:extLst>
              <a:ext uri="{FF2B5EF4-FFF2-40B4-BE49-F238E27FC236}">
                <a16:creationId xmlns:a16="http://schemas.microsoft.com/office/drawing/2014/main" id="{C9104C12-CAE8-154D-93AC-7B08AC9C9BFC}"/>
              </a:ext>
            </a:extLst>
          </p:cNvPr>
          <p:cNvSpPr>
            <a:spLocks noGrp="1"/>
          </p:cNvSpPr>
          <p:nvPr>
            <p:ph type="body" sz="quarter" idx="115" hasCustomPrompt="1"/>
          </p:nvPr>
        </p:nvSpPr>
        <p:spPr>
          <a:xfrm>
            <a:off x="2751584" y="4130937"/>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seventh client description</a:t>
            </a:r>
          </a:p>
        </p:txBody>
      </p:sp>
      <p:sp>
        <p:nvSpPr>
          <p:cNvPr id="27" name="Text Placeholder 20">
            <a:extLst>
              <a:ext uri="{FF2B5EF4-FFF2-40B4-BE49-F238E27FC236}">
                <a16:creationId xmlns:a16="http://schemas.microsoft.com/office/drawing/2014/main" id="{0B71B89F-C61D-2D44-BAB2-1E388A55BC35}"/>
              </a:ext>
            </a:extLst>
          </p:cNvPr>
          <p:cNvSpPr>
            <a:spLocks noGrp="1"/>
          </p:cNvSpPr>
          <p:nvPr>
            <p:ph type="body" sz="quarter" idx="117" hasCustomPrompt="1"/>
          </p:nvPr>
        </p:nvSpPr>
        <p:spPr>
          <a:xfrm>
            <a:off x="2751584" y="5542878"/>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059"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twelfth client description</a:t>
            </a:r>
          </a:p>
        </p:txBody>
      </p:sp>
      <p:sp>
        <p:nvSpPr>
          <p:cNvPr id="28" name="Text Placeholder 23">
            <a:extLst>
              <a:ext uri="{FF2B5EF4-FFF2-40B4-BE49-F238E27FC236}">
                <a16:creationId xmlns:a16="http://schemas.microsoft.com/office/drawing/2014/main" id="{6F562172-3824-2742-A3F6-F3D9ECF351CE}"/>
              </a:ext>
            </a:extLst>
          </p:cNvPr>
          <p:cNvSpPr>
            <a:spLocks noGrp="1"/>
          </p:cNvSpPr>
          <p:nvPr>
            <p:ph type="body" sz="quarter" idx="119" hasCustomPrompt="1"/>
          </p:nvPr>
        </p:nvSpPr>
        <p:spPr>
          <a:xfrm>
            <a:off x="5059364" y="2718996"/>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third client description</a:t>
            </a:r>
          </a:p>
        </p:txBody>
      </p:sp>
      <p:sp>
        <p:nvSpPr>
          <p:cNvPr id="29" name="Text Placeholder 26">
            <a:extLst>
              <a:ext uri="{FF2B5EF4-FFF2-40B4-BE49-F238E27FC236}">
                <a16:creationId xmlns:a16="http://schemas.microsoft.com/office/drawing/2014/main" id="{85503B5A-9865-264E-9ED0-EB50E66D4790}"/>
              </a:ext>
            </a:extLst>
          </p:cNvPr>
          <p:cNvSpPr>
            <a:spLocks noGrp="1"/>
          </p:cNvSpPr>
          <p:nvPr>
            <p:ph type="body" sz="quarter" idx="121" hasCustomPrompt="1"/>
          </p:nvPr>
        </p:nvSpPr>
        <p:spPr>
          <a:xfrm>
            <a:off x="5059364" y="4130937"/>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eighth client description</a:t>
            </a:r>
          </a:p>
        </p:txBody>
      </p:sp>
      <p:sp>
        <p:nvSpPr>
          <p:cNvPr id="30" name="Text Placeholder 29">
            <a:extLst>
              <a:ext uri="{FF2B5EF4-FFF2-40B4-BE49-F238E27FC236}">
                <a16:creationId xmlns:a16="http://schemas.microsoft.com/office/drawing/2014/main" id="{7F9FE76E-8E98-AC4A-B18F-556C09CF3F26}"/>
              </a:ext>
            </a:extLst>
          </p:cNvPr>
          <p:cNvSpPr>
            <a:spLocks noGrp="1"/>
          </p:cNvSpPr>
          <p:nvPr>
            <p:ph type="body" sz="quarter" idx="123" hasCustomPrompt="1"/>
          </p:nvPr>
        </p:nvSpPr>
        <p:spPr>
          <a:xfrm>
            <a:off x="7367145" y="2718996"/>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fourth client description</a:t>
            </a:r>
          </a:p>
        </p:txBody>
      </p:sp>
      <p:sp>
        <p:nvSpPr>
          <p:cNvPr id="31" name="Text Placeholder 32">
            <a:extLst>
              <a:ext uri="{FF2B5EF4-FFF2-40B4-BE49-F238E27FC236}">
                <a16:creationId xmlns:a16="http://schemas.microsoft.com/office/drawing/2014/main" id="{328131AA-14B4-A642-BB1F-ADD0E620B6BA}"/>
              </a:ext>
            </a:extLst>
          </p:cNvPr>
          <p:cNvSpPr>
            <a:spLocks noGrp="1"/>
          </p:cNvSpPr>
          <p:nvPr>
            <p:ph type="body" sz="quarter" idx="125" hasCustomPrompt="1"/>
          </p:nvPr>
        </p:nvSpPr>
        <p:spPr>
          <a:xfrm>
            <a:off x="7367145" y="4130937"/>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ninth client description</a:t>
            </a:r>
          </a:p>
        </p:txBody>
      </p:sp>
      <p:sp>
        <p:nvSpPr>
          <p:cNvPr id="32" name="Text Placeholder 35">
            <a:extLst>
              <a:ext uri="{FF2B5EF4-FFF2-40B4-BE49-F238E27FC236}">
                <a16:creationId xmlns:a16="http://schemas.microsoft.com/office/drawing/2014/main" id="{765C572B-134E-1E43-AF6F-BF5EEEFD2FF6}"/>
              </a:ext>
            </a:extLst>
          </p:cNvPr>
          <p:cNvSpPr>
            <a:spLocks noGrp="1"/>
          </p:cNvSpPr>
          <p:nvPr>
            <p:ph type="body" sz="quarter" idx="127" hasCustomPrompt="1"/>
          </p:nvPr>
        </p:nvSpPr>
        <p:spPr>
          <a:xfrm>
            <a:off x="9674925" y="2718996"/>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fifth client description</a:t>
            </a:r>
          </a:p>
        </p:txBody>
      </p:sp>
      <p:sp>
        <p:nvSpPr>
          <p:cNvPr id="33" name="Text Placeholder 38">
            <a:extLst>
              <a:ext uri="{FF2B5EF4-FFF2-40B4-BE49-F238E27FC236}">
                <a16:creationId xmlns:a16="http://schemas.microsoft.com/office/drawing/2014/main" id="{B8F8D9C6-CF0D-8A45-9AFD-9DC41FCFA464}"/>
              </a:ext>
            </a:extLst>
          </p:cNvPr>
          <p:cNvSpPr>
            <a:spLocks noGrp="1"/>
          </p:cNvSpPr>
          <p:nvPr>
            <p:ph type="body" sz="quarter" idx="129" hasCustomPrompt="1"/>
          </p:nvPr>
        </p:nvSpPr>
        <p:spPr>
          <a:xfrm>
            <a:off x="9674925" y="4130937"/>
            <a:ext cx="2073775" cy="564776"/>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tenth client description</a:t>
            </a:r>
          </a:p>
        </p:txBody>
      </p:sp>
      <p:sp>
        <p:nvSpPr>
          <p:cNvPr id="34" name="Picture Placeholder 36">
            <a:extLst>
              <a:ext uri="{FF2B5EF4-FFF2-40B4-BE49-F238E27FC236}">
                <a16:creationId xmlns:a16="http://schemas.microsoft.com/office/drawing/2014/main" id="{C397BB10-957B-1940-908F-0E18E3FFCF55}"/>
              </a:ext>
            </a:extLst>
          </p:cNvPr>
          <p:cNvSpPr>
            <a:spLocks noGrp="1"/>
          </p:cNvSpPr>
          <p:nvPr>
            <p:ph type="pic" sz="quarter" idx="136" hasCustomPrompt="1"/>
          </p:nvPr>
        </p:nvSpPr>
        <p:spPr>
          <a:xfrm>
            <a:off x="443804" y="2049332"/>
            <a:ext cx="2073775" cy="653527"/>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5" name="Picture Placeholder 36">
            <a:extLst>
              <a:ext uri="{FF2B5EF4-FFF2-40B4-BE49-F238E27FC236}">
                <a16:creationId xmlns:a16="http://schemas.microsoft.com/office/drawing/2014/main" id="{0BBC6DD6-5F0E-B943-899C-DD52C904C9F2}"/>
              </a:ext>
            </a:extLst>
          </p:cNvPr>
          <p:cNvSpPr>
            <a:spLocks noGrp="1"/>
          </p:cNvSpPr>
          <p:nvPr>
            <p:ph type="pic" sz="quarter" idx="137" hasCustomPrompt="1"/>
          </p:nvPr>
        </p:nvSpPr>
        <p:spPr>
          <a:xfrm>
            <a:off x="443804" y="3461273"/>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6" name="Picture Placeholder 36">
            <a:extLst>
              <a:ext uri="{FF2B5EF4-FFF2-40B4-BE49-F238E27FC236}">
                <a16:creationId xmlns:a16="http://schemas.microsoft.com/office/drawing/2014/main" id="{ADF13BF4-6BB6-4B44-901C-305F62784A1C}"/>
              </a:ext>
            </a:extLst>
          </p:cNvPr>
          <p:cNvSpPr>
            <a:spLocks noGrp="1"/>
          </p:cNvSpPr>
          <p:nvPr>
            <p:ph type="pic" sz="quarter" idx="138" hasCustomPrompt="1"/>
          </p:nvPr>
        </p:nvSpPr>
        <p:spPr>
          <a:xfrm>
            <a:off x="443804" y="4881282"/>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7" name="Picture Placeholder 36">
            <a:extLst>
              <a:ext uri="{FF2B5EF4-FFF2-40B4-BE49-F238E27FC236}">
                <a16:creationId xmlns:a16="http://schemas.microsoft.com/office/drawing/2014/main" id="{9C076308-E916-3841-BBD7-65AB115443CB}"/>
              </a:ext>
            </a:extLst>
          </p:cNvPr>
          <p:cNvSpPr>
            <a:spLocks noGrp="1"/>
          </p:cNvSpPr>
          <p:nvPr>
            <p:ph type="pic" sz="quarter" idx="139" hasCustomPrompt="1"/>
          </p:nvPr>
        </p:nvSpPr>
        <p:spPr>
          <a:xfrm>
            <a:off x="2751584" y="2049332"/>
            <a:ext cx="2073775" cy="653527"/>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8" name="Picture Placeholder 36">
            <a:extLst>
              <a:ext uri="{FF2B5EF4-FFF2-40B4-BE49-F238E27FC236}">
                <a16:creationId xmlns:a16="http://schemas.microsoft.com/office/drawing/2014/main" id="{36373D64-EF98-4845-9C38-9F34E34A6B30}"/>
              </a:ext>
            </a:extLst>
          </p:cNvPr>
          <p:cNvSpPr>
            <a:spLocks noGrp="1"/>
          </p:cNvSpPr>
          <p:nvPr>
            <p:ph type="pic" sz="quarter" idx="140" hasCustomPrompt="1"/>
          </p:nvPr>
        </p:nvSpPr>
        <p:spPr>
          <a:xfrm>
            <a:off x="2751584" y="3461273"/>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9" name="Picture Placeholder 36">
            <a:extLst>
              <a:ext uri="{FF2B5EF4-FFF2-40B4-BE49-F238E27FC236}">
                <a16:creationId xmlns:a16="http://schemas.microsoft.com/office/drawing/2014/main" id="{70D1AC66-83FF-FE4B-BB73-A03821C1D6BE}"/>
              </a:ext>
            </a:extLst>
          </p:cNvPr>
          <p:cNvSpPr>
            <a:spLocks noGrp="1"/>
          </p:cNvSpPr>
          <p:nvPr>
            <p:ph type="pic" sz="quarter" idx="141" hasCustomPrompt="1"/>
          </p:nvPr>
        </p:nvSpPr>
        <p:spPr>
          <a:xfrm>
            <a:off x="2751584" y="4881282"/>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0" name="Picture Placeholder 36">
            <a:extLst>
              <a:ext uri="{FF2B5EF4-FFF2-40B4-BE49-F238E27FC236}">
                <a16:creationId xmlns:a16="http://schemas.microsoft.com/office/drawing/2014/main" id="{95015FCD-3F9F-7A4F-9E71-E1E0B1D4377D}"/>
              </a:ext>
            </a:extLst>
          </p:cNvPr>
          <p:cNvSpPr>
            <a:spLocks noGrp="1"/>
          </p:cNvSpPr>
          <p:nvPr>
            <p:ph type="pic" sz="quarter" idx="142" hasCustomPrompt="1"/>
          </p:nvPr>
        </p:nvSpPr>
        <p:spPr>
          <a:xfrm>
            <a:off x="5059364" y="2049332"/>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1" name="Picture Placeholder 36">
            <a:extLst>
              <a:ext uri="{FF2B5EF4-FFF2-40B4-BE49-F238E27FC236}">
                <a16:creationId xmlns:a16="http://schemas.microsoft.com/office/drawing/2014/main" id="{66A2F7E1-397F-9D45-AEB1-EBA1641437F6}"/>
              </a:ext>
            </a:extLst>
          </p:cNvPr>
          <p:cNvSpPr>
            <a:spLocks noGrp="1"/>
          </p:cNvSpPr>
          <p:nvPr>
            <p:ph type="pic" sz="quarter" idx="143" hasCustomPrompt="1"/>
          </p:nvPr>
        </p:nvSpPr>
        <p:spPr>
          <a:xfrm>
            <a:off x="5059364" y="3461273"/>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2" name="Picture Placeholder 36">
            <a:extLst>
              <a:ext uri="{FF2B5EF4-FFF2-40B4-BE49-F238E27FC236}">
                <a16:creationId xmlns:a16="http://schemas.microsoft.com/office/drawing/2014/main" id="{C5C0AE0C-6A85-634F-85B3-F2023A12B52C}"/>
              </a:ext>
            </a:extLst>
          </p:cNvPr>
          <p:cNvSpPr>
            <a:spLocks noGrp="1"/>
          </p:cNvSpPr>
          <p:nvPr>
            <p:ph type="pic" sz="quarter" idx="144" hasCustomPrompt="1"/>
          </p:nvPr>
        </p:nvSpPr>
        <p:spPr>
          <a:xfrm>
            <a:off x="5059364" y="4881282"/>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3" name="Picture Placeholder 36">
            <a:extLst>
              <a:ext uri="{FF2B5EF4-FFF2-40B4-BE49-F238E27FC236}">
                <a16:creationId xmlns:a16="http://schemas.microsoft.com/office/drawing/2014/main" id="{E61E2EF5-82E4-A247-94E2-F8CCEE71B38B}"/>
              </a:ext>
            </a:extLst>
          </p:cNvPr>
          <p:cNvSpPr>
            <a:spLocks noGrp="1"/>
          </p:cNvSpPr>
          <p:nvPr>
            <p:ph type="pic" sz="quarter" idx="145" hasCustomPrompt="1"/>
          </p:nvPr>
        </p:nvSpPr>
        <p:spPr>
          <a:xfrm>
            <a:off x="7367145" y="2049332"/>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4" name="Picture Placeholder 36">
            <a:extLst>
              <a:ext uri="{FF2B5EF4-FFF2-40B4-BE49-F238E27FC236}">
                <a16:creationId xmlns:a16="http://schemas.microsoft.com/office/drawing/2014/main" id="{9EEC0270-3165-5240-9ADB-B78D9B961968}"/>
              </a:ext>
            </a:extLst>
          </p:cNvPr>
          <p:cNvSpPr>
            <a:spLocks noGrp="1"/>
          </p:cNvSpPr>
          <p:nvPr>
            <p:ph type="pic" sz="quarter" idx="146" hasCustomPrompt="1"/>
          </p:nvPr>
        </p:nvSpPr>
        <p:spPr>
          <a:xfrm>
            <a:off x="7367145" y="3461273"/>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5" name="Picture Placeholder 36">
            <a:extLst>
              <a:ext uri="{FF2B5EF4-FFF2-40B4-BE49-F238E27FC236}">
                <a16:creationId xmlns:a16="http://schemas.microsoft.com/office/drawing/2014/main" id="{FE1E7F17-89F9-BC4C-A8C5-48869BE9E068}"/>
              </a:ext>
            </a:extLst>
          </p:cNvPr>
          <p:cNvSpPr>
            <a:spLocks noGrp="1"/>
          </p:cNvSpPr>
          <p:nvPr>
            <p:ph type="pic" sz="quarter" idx="147" hasCustomPrompt="1"/>
          </p:nvPr>
        </p:nvSpPr>
        <p:spPr>
          <a:xfrm>
            <a:off x="7367145" y="4881282"/>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6" name="Picture Placeholder 36">
            <a:extLst>
              <a:ext uri="{FF2B5EF4-FFF2-40B4-BE49-F238E27FC236}">
                <a16:creationId xmlns:a16="http://schemas.microsoft.com/office/drawing/2014/main" id="{B46D3499-2D64-7940-9BD1-83D78A752AE6}"/>
              </a:ext>
            </a:extLst>
          </p:cNvPr>
          <p:cNvSpPr>
            <a:spLocks noGrp="1"/>
          </p:cNvSpPr>
          <p:nvPr>
            <p:ph type="pic" sz="quarter" idx="148" hasCustomPrompt="1"/>
          </p:nvPr>
        </p:nvSpPr>
        <p:spPr>
          <a:xfrm>
            <a:off x="9674925" y="2049332"/>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7" name="Picture Placeholder 36">
            <a:extLst>
              <a:ext uri="{FF2B5EF4-FFF2-40B4-BE49-F238E27FC236}">
                <a16:creationId xmlns:a16="http://schemas.microsoft.com/office/drawing/2014/main" id="{773A24A6-497A-6F4C-9CDC-D106C468A76A}"/>
              </a:ext>
            </a:extLst>
          </p:cNvPr>
          <p:cNvSpPr>
            <a:spLocks noGrp="1"/>
          </p:cNvSpPr>
          <p:nvPr>
            <p:ph type="pic" sz="quarter" idx="149" hasCustomPrompt="1"/>
          </p:nvPr>
        </p:nvSpPr>
        <p:spPr>
          <a:xfrm>
            <a:off x="9674925" y="3461273"/>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8" name="Picture Placeholder 36">
            <a:extLst>
              <a:ext uri="{FF2B5EF4-FFF2-40B4-BE49-F238E27FC236}">
                <a16:creationId xmlns:a16="http://schemas.microsoft.com/office/drawing/2014/main" id="{802E676D-A40B-C945-B36D-06DC83E71DA9}"/>
              </a:ext>
            </a:extLst>
          </p:cNvPr>
          <p:cNvSpPr>
            <a:spLocks noGrp="1"/>
          </p:cNvSpPr>
          <p:nvPr>
            <p:ph type="pic" sz="quarter" idx="150" hasCustomPrompt="1"/>
          </p:nvPr>
        </p:nvSpPr>
        <p:spPr>
          <a:xfrm>
            <a:off x="9674925" y="4881282"/>
            <a:ext cx="2073775" cy="653527"/>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9" name="Text Placeholder 66">
            <a:extLst>
              <a:ext uri="{FF2B5EF4-FFF2-40B4-BE49-F238E27FC236}">
                <a16:creationId xmlns:a16="http://schemas.microsoft.com/office/drawing/2014/main" id="{6D7D73DC-A1CF-3345-8C1F-EBAA8677CFA8}"/>
              </a:ext>
            </a:extLst>
          </p:cNvPr>
          <p:cNvSpPr>
            <a:spLocks noGrp="1"/>
          </p:cNvSpPr>
          <p:nvPr>
            <p:ph type="body" sz="quarter" idx="153" hasCustomPrompt="1"/>
          </p:nvPr>
        </p:nvSpPr>
        <p:spPr>
          <a:xfrm>
            <a:off x="5059364" y="5542878"/>
            <a:ext cx="2073775" cy="564776"/>
          </a:xfrm>
          <a:noFill/>
        </p:spPr>
        <p:txBody>
          <a:bodyPr lIns="91440" rIns="91440"/>
          <a:lstStyle>
            <a:lvl1pPr marL="0" indent="0" algn="ctr">
              <a:lnSpc>
                <a:spcPct val="100000"/>
              </a:lnSpc>
              <a:spcBef>
                <a:spcPts val="0"/>
              </a:spcBef>
              <a:spcAft>
                <a:spcPts val="0"/>
              </a:spcAft>
              <a:buFontTx/>
              <a:buNone/>
              <a:defRPr sz="1235">
                <a:solidFill>
                  <a:schemeClr val="accent1"/>
                </a:solidFill>
              </a:defRPr>
            </a:lvl1pPr>
          </a:lstStyle>
          <a:p>
            <a:r>
              <a:rPr lang="en-US"/>
              <a:t>Insert thirteenth client description</a:t>
            </a:r>
          </a:p>
        </p:txBody>
      </p:sp>
      <p:sp>
        <p:nvSpPr>
          <p:cNvPr id="50" name="Text Placeholder 69">
            <a:extLst>
              <a:ext uri="{FF2B5EF4-FFF2-40B4-BE49-F238E27FC236}">
                <a16:creationId xmlns:a16="http://schemas.microsoft.com/office/drawing/2014/main" id="{4507775F-B3CD-634B-8584-E391F32BE750}"/>
              </a:ext>
            </a:extLst>
          </p:cNvPr>
          <p:cNvSpPr>
            <a:spLocks noGrp="1"/>
          </p:cNvSpPr>
          <p:nvPr>
            <p:ph type="body" sz="quarter" idx="154" hasCustomPrompt="1"/>
          </p:nvPr>
        </p:nvSpPr>
        <p:spPr>
          <a:xfrm>
            <a:off x="7367145" y="5542878"/>
            <a:ext cx="2073775" cy="564776"/>
          </a:xfrm>
          <a:noFill/>
        </p:spPr>
        <p:txBody>
          <a:bodyPr lIns="91440" rIns="91440"/>
          <a:lstStyle>
            <a:lvl1pPr marL="0" indent="0" algn="ctr">
              <a:lnSpc>
                <a:spcPct val="100000"/>
              </a:lnSpc>
              <a:spcBef>
                <a:spcPts val="0"/>
              </a:spcBef>
              <a:spcAft>
                <a:spcPts val="0"/>
              </a:spcAft>
              <a:buNone/>
              <a:defRPr sz="1235">
                <a:solidFill>
                  <a:schemeClr val="accent1"/>
                </a:solidFill>
              </a:defRPr>
            </a:lvl1pPr>
          </a:lstStyle>
          <a:p>
            <a:r>
              <a:rPr lang="en-US"/>
              <a:t>Insert fourteenth client description</a:t>
            </a:r>
          </a:p>
        </p:txBody>
      </p:sp>
      <p:sp>
        <p:nvSpPr>
          <p:cNvPr id="51" name="Text Placeholder 90">
            <a:extLst>
              <a:ext uri="{FF2B5EF4-FFF2-40B4-BE49-F238E27FC236}">
                <a16:creationId xmlns:a16="http://schemas.microsoft.com/office/drawing/2014/main" id="{4D33AE12-7167-AF4F-8D08-0B3047C6AB82}"/>
              </a:ext>
            </a:extLst>
          </p:cNvPr>
          <p:cNvSpPr>
            <a:spLocks noGrp="1"/>
          </p:cNvSpPr>
          <p:nvPr>
            <p:ph type="body" sz="quarter" idx="155" hasCustomPrompt="1"/>
          </p:nvPr>
        </p:nvSpPr>
        <p:spPr>
          <a:xfrm>
            <a:off x="9674925" y="5542878"/>
            <a:ext cx="2073775" cy="564776"/>
          </a:xfrm>
          <a:noFill/>
        </p:spPr>
        <p:txBody>
          <a:bodyPr lIns="91440" rIns="91440"/>
          <a:lstStyle>
            <a:lvl1pPr marL="0" indent="0" algn="ctr">
              <a:lnSpc>
                <a:spcPct val="100000"/>
              </a:lnSpc>
              <a:spcBef>
                <a:spcPts val="0"/>
              </a:spcBef>
              <a:spcAft>
                <a:spcPts val="0"/>
              </a:spcAft>
              <a:buNone/>
              <a:defRPr sz="1235">
                <a:solidFill>
                  <a:schemeClr val="accent1"/>
                </a:solidFill>
              </a:defRPr>
            </a:lvl1pPr>
          </a:lstStyle>
          <a:p>
            <a:r>
              <a:rPr lang="en-US"/>
              <a:t>Insert fifteenth client description</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43804" y="2718996"/>
            <a:ext cx="2073775" cy="564776"/>
          </a:xfrm>
        </p:spPr>
        <p:txBody>
          <a:bodyPr lIns="91440" rIns="91440"/>
          <a:lstStyle>
            <a:lvl1pPr marL="0" indent="0" algn="ctr">
              <a:lnSpc>
                <a:spcPct val="100000"/>
              </a:lnSpc>
              <a:spcBef>
                <a:spcPts val="0"/>
              </a:spcBef>
              <a:spcAft>
                <a:spcPts val="0"/>
              </a:spcAft>
              <a:buNone/>
              <a:defRPr sz="1235" b="0">
                <a:solidFill>
                  <a:schemeClr val="accent1"/>
                </a:solidFill>
              </a:defRPr>
            </a:lvl1pPr>
            <a:lvl5pPr marL="459905" indent="0">
              <a:buNone/>
              <a:defRPr/>
            </a:lvl5pPr>
          </a:lstStyle>
          <a:p>
            <a:pPr lvl="0"/>
            <a:r>
              <a:rPr lang="en-US"/>
              <a:t>Insert first client description</a:t>
            </a:r>
          </a:p>
        </p:txBody>
      </p:sp>
      <p:sp>
        <p:nvSpPr>
          <p:cNvPr id="69" name="Slide Number Placeholder 7">
            <a:extLst>
              <a:ext uri="{FF2B5EF4-FFF2-40B4-BE49-F238E27FC236}">
                <a16:creationId xmlns:a16="http://schemas.microsoft.com/office/drawing/2014/main" id="{FD21032A-C9E9-0D44-A67A-B53B030A3FFB}"/>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70" name="Footer Placeholder 2">
            <a:extLst>
              <a:ext uri="{FF2B5EF4-FFF2-40B4-BE49-F238E27FC236}">
                <a16:creationId xmlns:a16="http://schemas.microsoft.com/office/drawing/2014/main" id="{AB822A7D-F8CE-9743-8DD1-37F44E28AFD3}"/>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175848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 Tombstones (5 x 4) w/ Subheader">
    <p:bg>
      <p:bgPr>
        <a:solidFill>
          <a:schemeClr val="bg1"/>
        </a:solidFill>
        <a:effectLst/>
      </p:bgPr>
    </p:bg>
    <p:spTree>
      <p:nvGrpSpPr>
        <p:cNvPr id="1" name=""/>
        <p:cNvGrpSpPr/>
        <p:nvPr/>
      </p:nvGrpSpPr>
      <p:grpSpPr>
        <a:xfrm>
          <a:off x="0" y="0"/>
          <a:ext cx="0" cy="0"/>
          <a:chOff x="0" y="0"/>
          <a:chExt cx="0" cy="0"/>
        </a:xfrm>
      </p:grpSpPr>
      <p:sp>
        <p:nvSpPr>
          <p:cNvPr id="133" name="Rectangle 3">
            <a:extLst>
              <a:ext uri="{FF2B5EF4-FFF2-40B4-BE49-F238E27FC236}">
                <a16:creationId xmlns:a16="http://schemas.microsoft.com/office/drawing/2014/main" id="{79662D63-D73D-A640-8B45-40FE59227467}"/>
              </a:ext>
            </a:extLst>
          </p:cNvPr>
          <p:cNvSpPr/>
          <p:nvPr userDrawn="1"/>
        </p:nvSpPr>
        <p:spPr>
          <a:xfrm>
            <a:off x="9650718" y="3091967"/>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3" name="Rectangle 3">
            <a:extLst>
              <a:ext uri="{FF2B5EF4-FFF2-40B4-BE49-F238E27FC236}">
                <a16:creationId xmlns:a16="http://schemas.microsoft.com/office/drawing/2014/main" id="{6B2FE03F-1509-FF47-9BE1-A8EA095C21F0}"/>
              </a:ext>
            </a:extLst>
          </p:cNvPr>
          <p:cNvSpPr/>
          <p:nvPr userDrawn="1"/>
        </p:nvSpPr>
        <p:spPr>
          <a:xfrm>
            <a:off x="419596" y="2032333"/>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4" name="Rectangle 3">
            <a:extLst>
              <a:ext uri="{FF2B5EF4-FFF2-40B4-BE49-F238E27FC236}">
                <a16:creationId xmlns:a16="http://schemas.microsoft.com/office/drawing/2014/main" id="{AD915E8F-89A9-F34D-BEB3-6F6B62BC23CE}"/>
              </a:ext>
            </a:extLst>
          </p:cNvPr>
          <p:cNvSpPr/>
          <p:nvPr userDrawn="1"/>
        </p:nvSpPr>
        <p:spPr>
          <a:xfrm>
            <a:off x="419596" y="3091967"/>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5" name="Rectangle 3">
            <a:extLst>
              <a:ext uri="{FF2B5EF4-FFF2-40B4-BE49-F238E27FC236}">
                <a16:creationId xmlns:a16="http://schemas.microsoft.com/office/drawing/2014/main" id="{05AAFF26-DE6B-3B4D-BEB7-111328090CA5}"/>
              </a:ext>
            </a:extLst>
          </p:cNvPr>
          <p:cNvSpPr/>
          <p:nvPr userDrawn="1"/>
        </p:nvSpPr>
        <p:spPr>
          <a:xfrm>
            <a:off x="419596" y="4151602"/>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6" name="Rectangle 3">
            <a:extLst>
              <a:ext uri="{FF2B5EF4-FFF2-40B4-BE49-F238E27FC236}">
                <a16:creationId xmlns:a16="http://schemas.microsoft.com/office/drawing/2014/main" id="{B17BBD20-A36A-F04D-A72D-98639F8A8BDF}"/>
              </a:ext>
            </a:extLst>
          </p:cNvPr>
          <p:cNvSpPr/>
          <p:nvPr userDrawn="1"/>
        </p:nvSpPr>
        <p:spPr>
          <a:xfrm>
            <a:off x="419596" y="5211236"/>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7" name="Rectangle 3">
            <a:extLst>
              <a:ext uri="{FF2B5EF4-FFF2-40B4-BE49-F238E27FC236}">
                <a16:creationId xmlns:a16="http://schemas.microsoft.com/office/drawing/2014/main" id="{881BBEFB-0683-F947-B296-D9443960E5C5}"/>
              </a:ext>
            </a:extLst>
          </p:cNvPr>
          <p:cNvSpPr/>
          <p:nvPr userDrawn="1"/>
        </p:nvSpPr>
        <p:spPr>
          <a:xfrm>
            <a:off x="2727377" y="2032333"/>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8" name="Rectangle 3">
            <a:extLst>
              <a:ext uri="{FF2B5EF4-FFF2-40B4-BE49-F238E27FC236}">
                <a16:creationId xmlns:a16="http://schemas.microsoft.com/office/drawing/2014/main" id="{61EFC2E9-F8E9-FA46-A67B-E91F3C2AB177}"/>
              </a:ext>
            </a:extLst>
          </p:cNvPr>
          <p:cNvSpPr/>
          <p:nvPr userDrawn="1"/>
        </p:nvSpPr>
        <p:spPr>
          <a:xfrm>
            <a:off x="2727377" y="3091967"/>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19" name="Rectangle 3">
            <a:extLst>
              <a:ext uri="{FF2B5EF4-FFF2-40B4-BE49-F238E27FC236}">
                <a16:creationId xmlns:a16="http://schemas.microsoft.com/office/drawing/2014/main" id="{5D7F865D-2BEF-CC49-83B2-FCD035BCC384}"/>
              </a:ext>
            </a:extLst>
          </p:cNvPr>
          <p:cNvSpPr/>
          <p:nvPr userDrawn="1"/>
        </p:nvSpPr>
        <p:spPr>
          <a:xfrm>
            <a:off x="2727377" y="4151602"/>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0" name="Rectangle 3">
            <a:extLst>
              <a:ext uri="{FF2B5EF4-FFF2-40B4-BE49-F238E27FC236}">
                <a16:creationId xmlns:a16="http://schemas.microsoft.com/office/drawing/2014/main" id="{1A791D05-3535-3F46-816B-66D2AF38A76F}"/>
              </a:ext>
            </a:extLst>
          </p:cNvPr>
          <p:cNvSpPr/>
          <p:nvPr userDrawn="1"/>
        </p:nvSpPr>
        <p:spPr>
          <a:xfrm>
            <a:off x="2727377" y="5211236"/>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1" name="Rectangle 3">
            <a:extLst>
              <a:ext uri="{FF2B5EF4-FFF2-40B4-BE49-F238E27FC236}">
                <a16:creationId xmlns:a16="http://schemas.microsoft.com/office/drawing/2014/main" id="{1954C261-220B-FB48-8B0C-B257F2EF651E}"/>
              </a:ext>
            </a:extLst>
          </p:cNvPr>
          <p:cNvSpPr/>
          <p:nvPr userDrawn="1"/>
        </p:nvSpPr>
        <p:spPr>
          <a:xfrm>
            <a:off x="5035157" y="2032333"/>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2" name="Rectangle 3">
            <a:extLst>
              <a:ext uri="{FF2B5EF4-FFF2-40B4-BE49-F238E27FC236}">
                <a16:creationId xmlns:a16="http://schemas.microsoft.com/office/drawing/2014/main" id="{73845AEE-80E9-614A-8F61-1B08D7030F0C}"/>
              </a:ext>
            </a:extLst>
          </p:cNvPr>
          <p:cNvSpPr/>
          <p:nvPr userDrawn="1"/>
        </p:nvSpPr>
        <p:spPr>
          <a:xfrm>
            <a:off x="5035157" y="3091967"/>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3" name="Rectangle 3">
            <a:extLst>
              <a:ext uri="{FF2B5EF4-FFF2-40B4-BE49-F238E27FC236}">
                <a16:creationId xmlns:a16="http://schemas.microsoft.com/office/drawing/2014/main" id="{67E82FFB-4150-3145-9656-205D6A83FF6C}"/>
              </a:ext>
            </a:extLst>
          </p:cNvPr>
          <p:cNvSpPr/>
          <p:nvPr userDrawn="1"/>
        </p:nvSpPr>
        <p:spPr>
          <a:xfrm>
            <a:off x="5035157" y="4151602"/>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4" name="Rectangle 3">
            <a:extLst>
              <a:ext uri="{FF2B5EF4-FFF2-40B4-BE49-F238E27FC236}">
                <a16:creationId xmlns:a16="http://schemas.microsoft.com/office/drawing/2014/main" id="{AB48BA64-08ED-A742-9CEA-A591F3477632}"/>
              </a:ext>
            </a:extLst>
          </p:cNvPr>
          <p:cNvSpPr/>
          <p:nvPr userDrawn="1"/>
        </p:nvSpPr>
        <p:spPr>
          <a:xfrm>
            <a:off x="5035157" y="5211236"/>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5" name="Rectangle 3">
            <a:extLst>
              <a:ext uri="{FF2B5EF4-FFF2-40B4-BE49-F238E27FC236}">
                <a16:creationId xmlns:a16="http://schemas.microsoft.com/office/drawing/2014/main" id="{FA6551D1-C8C5-D047-B075-6B7B67B0D0B4}"/>
              </a:ext>
            </a:extLst>
          </p:cNvPr>
          <p:cNvSpPr/>
          <p:nvPr userDrawn="1"/>
        </p:nvSpPr>
        <p:spPr>
          <a:xfrm>
            <a:off x="7342937" y="2032333"/>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6" name="Rectangle 3">
            <a:extLst>
              <a:ext uri="{FF2B5EF4-FFF2-40B4-BE49-F238E27FC236}">
                <a16:creationId xmlns:a16="http://schemas.microsoft.com/office/drawing/2014/main" id="{A7E3D3EB-1CDA-8449-B9C6-B2B82292A454}"/>
              </a:ext>
            </a:extLst>
          </p:cNvPr>
          <p:cNvSpPr/>
          <p:nvPr userDrawn="1"/>
        </p:nvSpPr>
        <p:spPr>
          <a:xfrm>
            <a:off x="7342937" y="3091967"/>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7" name="Rectangle 3">
            <a:extLst>
              <a:ext uri="{FF2B5EF4-FFF2-40B4-BE49-F238E27FC236}">
                <a16:creationId xmlns:a16="http://schemas.microsoft.com/office/drawing/2014/main" id="{CFFE3984-1C41-E242-A0AE-A24966410978}"/>
              </a:ext>
            </a:extLst>
          </p:cNvPr>
          <p:cNvSpPr/>
          <p:nvPr userDrawn="1"/>
        </p:nvSpPr>
        <p:spPr>
          <a:xfrm>
            <a:off x="7342937" y="4151602"/>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8" name="Rectangle 3">
            <a:extLst>
              <a:ext uri="{FF2B5EF4-FFF2-40B4-BE49-F238E27FC236}">
                <a16:creationId xmlns:a16="http://schemas.microsoft.com/office/drawing/2014/main" id="{DD227078-0B1E-344D-88C4-D54C7F42FCE2}"/>
              </a:ext>
            </a:extLst>
          </p:cNvPr>
          <p:cNvSpPr/>
          <p:nvPr userDrawn="1"/>
        </p:nvSpPr>
        <p:spPr>
          <a:xfrm>
            <a:off x="7342937" y="5211236"/>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29" name="Rectangle 3">
            <a:extLst>
              <a:ext uri="{FF2B5EF4-FFF2-40B4-BE49-F238E27FC236}">
                <a16:creationId xmlns:a16="http://schemas.microsoft.com/office/drawing/2014/main" id="{50F3F337-44F5-534A-9C9D-6530FFB804E1}"/>
              </a:ext>
            </a:extLst>
          </p:cNvPr>
          <p:cNvSpPr/>
          <p:nvPr userDrawn="1"/>
        </p:nvSpPr>
        <p:spPr>
          <a:xfrm>
            <a:off x="9650718" y="2032333"/>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31" name="Rectangle 3">
            <a:extLst>
              <a:ext uri="{FF2B5EF4-FFF2-40B4-BE49-F238E27FC236}">
                <a16:creationId xmlns:a16="http://schemas.microsoft.com/office/drawing/2014/main" id="{804ACB16-8173-9642-ABFB-EB605EE5BF60}"/>
              </a:ext>
            </a:extLst>
          </p:cNvPr>
          <p:cNvSpPr/>
          <p:nvPr userDrawn="1"/>
        </p:nvSpPr>
        <p:spPr>
          <a:xfrm>
            <a:off x="9650718" y="4151602"/>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132" name="Rectangle 3">
            <a:extLst>
              <a:ext uri="{FF2B5EF4-FFF2-40B4-BE49-F238E27FC236}">
                <a16:creationId xmlns:a16="http://schemas.microsoft.com/office/drawing/2014/main" id="{EE6D62A9-300B-F243-BB24-66C7DD5DD19C}"/>
              </a:ext>
            </a:extLst>
          </p:cNvPr>
          <p:cNvSpPr/>
          <p:nvPr userDrawn="1"/>
        </p:nvSpPr>
        <p:spPr>
          <a:xfrm>
            <a:off x="9650718" y="5211236"/>
            <a:ext cx="2122190" cy="919778"/>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87581" tIns="43790" rIns="87581" bIns="43790" rtlCol="0" anchor="ctr"/>
          <a:lstStyle/>
          <a:p>
            <a:pPr algn="ctr"/>
            <a:endParaRPr lang="en-US" sz="996">
              <a:latin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73" name="Text Placeholder 5">
            <a:extLst>
              <a:ext uri="{FF2B5EF4-FFF2-40B4-BE49-F238E27FC236}">
                <a16:creationId xmlns:a16="http://schemas.microsoft.com/office/drawing/2014/main" id="{A1F910A2-B06D-0B4C-85D9-186553B30E1E}"/>
              </a:ext>
            </a:extLst>
          </p:cNvPr>
          <p:cNvSpPr>
            <a:spLocks noGrp="1"/>
          </p:cNvSpPr>
          <p:nvPr>
            <p:ph type="body" sz="quarter" idx="36" hasCustomPrompt="1"/>
          </p:nvPr>
        </p:nvSpPr>
        <p:spPr>
          <a:xfrm>
            <a:off x="403458" y="1331259"/>
            <a:ext cx="11385588" cy="484094"/>
          </a:xfrm>
          <a:prstGeom prst="rect">
            <a:avLst/>
          </a:prstGeom>
        </p:spPr>
        <p:txBody>
          <a:bodyPr lIns="0" rIns="0" anchor="t">
            <a:noAutofit/>
          </a:bodyPr>
          <a:lstStyle>
            <a:lvl1pPr marL="0" indent="0" algn="l">
              <a:lnSpc>
                <a:spcPct val="100000"/>
              </a:lnSpc>
              <a:spcBef>
                <a:spcPts val="0"/>
              </a:spcBef>
              <a:spcAft>
                <a:spcPts val="0"/>
              </a:spcAft>
              <a:buNone/>
              <a:defRPr sz="1588"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endParaRPr lang="en-US"/>
          </a:p>
        </p:txBody>
      </p:sp>
      <p:sp>
        <p:nvSpPr>
          <p:cNvPr id="74" name="Text Placeholder 17">
            <a:extLst>
              <a:ext uri="{FF2B5EF4-FFF2-40B4-BE49-F238E27FC236}">
                <a16:creationId xmlns:a16="http://schemas.microsoft.com/office/drawing/2014/main" id="{8F989D6E-A789-DA47-BB40-875907BAA2D7}"/>
              </a:ext>
            </a:extLst>
          </p:cNvPr>
          <p:cNvSpPr>
            <a:spLocks noGrp="1"/>
          </p:cNvSpPr>
          <p:nvPr>
            <p:ph type="body" sz="quarter" idx="83" hasCustomPrompt="1"/>
          </p:nvPr>
        </p:nvSpPr>
        <p:spPr>
          <a:xfrm>
            <a:off x="2751584" y="2525358"/>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second client description</a:t>
            </a:r>
          </a:p>
        </p:txBody>
      </p:sp>
      <p:sp>
        <p:nvSpPr>
          <p:cNvPr id="75" name="Text Placeholder 29">
            <a:extLst>
              <a:ext uri="{FF2B5EF4-FFF2-40B4-BE49-F238E27FC236}">
                <a16:creationId xmlns:a16="http://schemas.microsoft.com/office/drawing/2014/main" id="{BCC190CC-F203-2F42-A571-7A25E4A1FCF7}"/>
              </a:ext>
            </a:extLst>
          </p:cNvPr>
          <p:cNvSpPr>
            <a:spLocks noGrp="1"/>
          </p:cNvSpPr>
          <p:nvPr>
            <p:ph type="body" sz="quarter" idx="91" hasCustomPrompt="1"/>
          </p:nvPr>
        </p:nvSpPr>
        <p:spPr>
          <a:xfrm>
            <a:off x="5059364" y="2525358"/>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third client description</a:t>
            </a:r>
          </a:p>
        </p:txBody>
      </p:sp>
      <p:sp>
        <p:nvSpPr>
          <p:cNvPr id="76" name="Text Placeholder 41">
            <a:extLst>
              <a:ext uri="{FF2B5EF4-FFF2-40B4-BE49-F238E27FC236}">
                <a16:creationId xmlns:a16="http://schemas.microsoft.com/office/drawing/2014/main" id="{81888721-0568-4241-B40D-95392E2DFD02}"/>
              </a:ext>
            </a:extLst>
          </p:cNvPr>
          <p:cNvSpPr>
            <a:spLocks noGrp="1"/>
          </p:cNvSpPr>
          <p:nvPr>
            <p:ph type="body" sz="quarter" idx="99" hasCustomPrompt="1"/>
          </p:nvPr>
        </p:nvSpPr>
        <p:spPr>
          <a:xfrm>
            <a:off x="7367145" y="3590365"/>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ninth client description</a:t>
            </a:r>
          </a:p>
        </p:txBody>
      </p:sp>
      <p:sp>
        <p:nvSpPr>
          <p:cNvPr id="77" name="Text Placeholder 53">
            <a:extLst>
              <a:ext uri="{FF2B5EF4-FFF2-40B4-BE49-F238E27FC236}">
                <a16:creationId xmlns:a16="http://schemas.microsoft.com/office/drawing/2014/main" id="{C1A7CB7E-C7EF-5E4C-8399-A17E0F8BA8F2}"/>
              </a:ext>
            </a:extLst>
          </p:cNvPr>
          <p:cNvSpPr>
            <a:spLocks noGrp="1"/>
          </p:cNvSpPr>
          <p:nvPr>
            <p:ph type="body" sz="quarter" idx="107" hasCustomPrompt="1"/>
          </p:nvPr>
        </p:nvSpPr>
        <p:spPr>
          <a:xfrm>
            <a:off x="5059364" y="464730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thirteenth client description</a:t>
            </a:r>
          </a:p>
        </p:txBody>
      </p:sp>
      <p:sp>
        <p:nvSpPr>
          <p:cNvPr id="78" name="Picture Placeholder 36">
            <a:extLst>
              <a:ext uri="{FF2B5EF4-FFF2-40B4-BE49-F238E27FC236}">
                <a16:creationId xmlns:a16="http://schemas.microsoft.com/office/drawing/2014/main" id="{FFDF46FA-9F30-5E41-8F9B-2DEBCD1BB556}"/>
              </a:ext>
            </a:extLst>
          </p:cNvPr>
          <p:cNvSpPr>
            <a:spLocks noGrp="1"/>
          </p:cNvSpPr>
          <p:nvPr>
            <p:ph type="pic" sz="quarter" idx="114" hasCustomPrompt="1"/>
          </p:nvPr>
        </p:nvSpPr>
        <p:spPr>
          <a:xfrm>
            <a:off x="443804" y="2049332"/>
            <a:ext cx="2073775" cy="443753"/>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9" name="Picture Placeholder 36">
            <a:extLst>
              <a:ext uri="{FF2B5EF4-FFF2-40B4-BE49-F238E27FC236}">
                <a16:creationId xmlns:a16="http://schemas.microsoft.com/office/drawing/2014/main" id="{BC21F59B-553C-6944-845A-9542384CD5AE}"/>
              </a:ext>
            </a:extLst>
          </p:cNvPr>
          <p:cNvSpPr>
            <a:spLocks noGrp="1"/>
          </p:cNvSpPr>
          <p:nvPr>
            <p:ph type="pic" sz="quarter" idx="115" hasCustomPrompt="1"/>
          </p:nvPr>
        </p:nvSpPr>
        <p:spPr>
          <a:xfrm>
            <a:off x="443804" y="3114339"/>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0" name="Picture Placeholder 36">
            <a:extLst>
              <a:ext uri="{FF2B5EF4-FFF2-40B4-BE49-F238E27FC236}">
                <a16:creationId xmlns:a16="http://schemas.microsoft.com/office/drawing/2014/main" id="{C74F04A7-5F4E-AD4D-A060-81E52C5BD92D}"/>
              </a:ext>
            </a:extLst>
          </p:cNvPr>
          <p:cNvSpPr>
            <a:spLocks noGrp="1"/>
          </p:cNvSpPr>
          <p:nvPr>
            <p:ph type="pic" sz="quarter" idx="116" hasCustomPrompt="1"/>
          </p:nvPr>
        </p:nvSpPr>
        <p:spPr>
          <a:xfrm>
            <a:off x="443804" y="4171278"/>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1" name="Picture Placeholder 36">
            <a:extLst>
              <a:ext uri="{FF2B5EF4-FFF2-40B4-BE49-F238E27FC236}">
                <a16:creationId xmlns:a16="http://schemas.microsoft.com/office/drawing/2014/main" id="{06D1838B-647F-9F4C-9F59-D186E8527907}"/>
              </a:ext>
            </a:extLst>
          </p:cNvPr>
          <p:cNvSpPr>
            <a:spLocks noGrp="1"/>
          </p:cNvSpPr>
          <p:nvPr>
            <p:ph type="pic" sz="quarter" idx="117" hasCustomPrompt="1"/>
          </p:nvPr>
        </p:nvSpPr>
        <p:spPr>
          <a:xfrm>
            <a:off x="2751584" y="2049332"/>
            <a:ext cx="2073775" cy="443753"/>
          </a:xfrm>
          <a:prstGeom prst="rect">
            <a:avLst/>
          </a:prstGeom>
          <a:noFill/>
        </p:spPr>
        <p:txBody>
          <a:bodyPr tIns="0" bIns="0" anchor="ctr"/>
          <a:lstStyle>
            <a:lvl1pPr marL="0" marR="0" indent="0" algn="ctr" defTabSz="115591"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82" name="Picture Placeholder 36">
            <a:extLst>
              <a:ext uri="{FF2B5EF4-FFF2-40B4-BE49-F238E27FC236}">
                <a16:creationId xmlns:a16="http://schemas.microsoft.com/office/drawing/2014/main" id="{3ECBD3FD-7C5A-544A-9EF3-9A11404EA122}"/>
              </a:ext>
            </a:extLst>
          </p:cNvPr>
          <p:cNvSpPr>
            <a:spLocks noGrp="1"/>
          </p:cNvSpPr>
          <p:nvPr>
            <p:ph type="pic" sz="quarter" idx="118" hasCustomPrompt="1"/>
          </p:nvPr>
        </p:nvSpPr>
        <p:spPr>
          <a:xfrm>
            <a:off x="2751584" y="3114339"/>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3" name="Picture Placeholder 36">
            <a:extLst>
              <a:ext uri="{FF2B5EF4-FFF2-40B4-BE49-F238E27FC236}">
                <a16:creationId xmlns:a16="http://schemas.microsoft.com/office/drawing/2014/main" id="{099A5C02-40A7-3840-BAA2-98C20CC8184D}"/>
              </a:ext>
            </a:extLst>
          </p:cNvPr>
          <p:cNvSpPr>
            <a:spLocks noGrp="1"/>
          </p:cNvSpPr>
          <p:nvPr>
            <p:ph type="pic" sz="quarter" idx="119" hasCustomPrompt="1"/>
          </p:nvPr>
        </p:nvSpPr>
        <p:spPr>
          <a:xfrm>
            <a:off x="2751584" y="4171278"/>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4" name="Picture Placeholder 36">
            <a:extLst>
              <a:ext uri="{FF2B5EF4-FFF2-40B4-BE49-F238E27FC236}">
                <a16:creationId xmlns:a16="http://schemas.microsoft.com/office/drawing/2014/main" id="{3FAF2E14-7C94-6D44-AEF9-4CAAAEC3277B}"/>
              </a:ext>
            </a:extLst>
          </p:cNvPr>
          <p:cNvSpPr>
            <a:spLocks noGrp="1"/>
          </p:cNvSpPr>
          <p:nvPr>
            <p:ph type="pic" sz="quarter" idx="120" hasCustomPrompt="1"/>
          </p:nvPr>
        </p:nvSpPr>
        <p:spPr>
          <a:xfrm>
            <a:off x="5059364" y="2049332"/>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5" name="Picture Placeholder 36">
            <a:extLst>
              <a:ext uri="{FF2B5EF4-FFF2-40B4-BE49-F238E27FC236}">
                <a16:creationId xmlns:a16="http://schemas.microsoft.com/office/drawing/2014/main" id="{C152EB47-1B77-9D42-ACAC-0D5690E7A84A}"/>
              </a:ext>
            </a:extLst>
          </p:cNvPr>
          <p:cNvSpPr>
            <a:spLocks noGrp="1"/>
          </p:cNvSpPr>
          <p:nvPr>
            <p:ph type="pic" sz="quarter" idx="121" hasCustomPrompt="1"/>
          </p:nvPr>
        </p:nvSpPr>
        <p:spPr>
          <a:xfrm>
            <a:off x="5059364" y="3114339"/>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6" name="Picture Placeholder 36">
            <a:extLst>
              <a:ext uri="{FF2B5EF4-FFF2-40B4-BE49-F238E27FC236}">
                <a16:creationId xmlns:a16="http://schemas.microsoft.com/office/drawing/2014/main" id="{E0150539-3309-D040-9F17-4F9E0F0BA6C6}"/>
              </a:ext>
            </a:extLst>
          </p:cNvPr>
          <p:cNvSpPr>
            <a:spLocks noGrp="1"/>
          </p:cNvSpPr>
          <p:nvPr>
            <p:ph type="pic" sz="quarter" idx="122" hasCustomPrompt="1"/>
          </p:nvPr>
        </p:nvSpPr>
        <p:spPr>
          <a:xfrm>
            <a:off x="5059364" y="4171278"/>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7" name="Picture Placeholder 36">
            <a:extLst>
              <a:ext uri="{FF2B5EF4-FFF2-40B4-BE49-F238E27FC236}">
                <a16:creationId xmlns:a16="http://schemas.microsoft.com/office/drawing/2014/main" id="{A1EB0BC0-48CF-7246-88D7-8715D4624CBF}"/>
              </a:ext>
            </a:extLst>
          </p:cNvPr>
          <p:cNvSpPr>
            <a:spLocks noGrp="1"/>
          </p:cNvSpPr>
          <p:nvPr>
            <p:ph type="pic" sz="quarter" idx="124" hasCustomPrompt="1"/>
          </p:nvPr>
        </p:nvSpPr>
        <p:spPr>
          <a:xfrm>
            <a:off x="7367145" y="2049332"/>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8" name="Picture Placeholder 36">
            <a:extLst>
              <a:ext uri="{FF2B5EF4-FFF2-40B4-BE49-F238E27FC236}">
                <a16:creationId xmlns:a16="http://schemas.microsoft.com/office/drawing/2014/main" id="{C337F41E-5748-AC46-9DFD-80693059CBDB}"/>
              </a:ext>
            </a:extLst>
          </p:cNvPr>
          <p:cNvSpPr>
            <a:spLocks noGrp="1"/>
          </p:cNvSpPr>
          <p:nvPr>
            <p:ph type="pic" sz="quarter" idx="126" hasCustomPrompt="1"/>
          </p:nvPr>
        </p:nvSpPr>
        <p:spPr>
          <a:xfrm>
            <a:off x="7367145" y="3114339"/>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9" name="Picture Placeholder 36">
            <a:extLst>
              <a:ext uri="{FF2B5EF4-FFF2-40B4-BE49-F238E27FC236}">
                <a16:creationId xmlns:a16="http://schemas.microsoft.com/office/drawing/2014/main" id="{C41AC5E2-94AB-B448-B462-C0E4FFADCF4A}"/>
              </a:ext>
            </a:extLst>
          </p:cNvPr>
          <p:cNvSpPr>
            <a:spLocks noGrp="1"/>
          </p:cNvSpPr>
          <p:nvPr>
            <p:ph type="pic" sz="quarter" idx="128" hasCustomPrompt="1"/>
          </p:nvPr>
        </p:nvSpPr>
        <p:spPr>
          <a:xfrm>
            <a:off x="7367145" y="4171278"/>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0" name="Picture Placeholder 36">
            <a:extLst>
              <a:ext uri="{FF2B5EF4-FFF2-40B4-BE49-F238E27FC236}">
                <a16:creationId xmlns:a16="http://schemas.microsoft.com/office/drawing/2014/main" id="{7865B782-64F2-3041-A0A7-D9D31624A9B6}"/>
              </a:ext>
            </a:extLst>
          </p:cNvPr>
          <p:cNvSpPr>
            <a:spLocks noGrp="1"/>
          </p:cNvSpPr>
          <p:nvPr>
            <p:ph type="pic" sz="quarter" idx="130" hasCustomPrompt="1"/>
          </p:nvPr>
        </p:nvSpPr>
        <p:spPr>
          <a:xfrm>
            <a:off x="9674925" y="2049332"/>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1" name="Picture Placeholder 36">
            <a:extLst>
              <a:ext uri="{FF2B5EF4-FFF2-40B4-BE49-F238E27FC236}">
                <a16:creationId xmlns:a16="http://schemas.microsoft.com/office/drawing/2014/main" id="{B6E2BAC0-641F-A049-85EF-63AFE57F9D8A}"/>
              </a:ext>
            </a:extLst>
          </p:cNvPr>
          <p:cNvSpPr>
            <a:spLocks noGrp="1"/>
          </p:cNvSpPr>
          <p:nvPr>
            <p:ph type="pic" sz="quarter" idx="132" hasCustomPrompt="1"/>
          </p:nvPr>
        </p:nvSpPr>
        <p:spPr>
          <a:xfrm>
            <a:off x="9674925" y="3114339"/>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2" name="Picture Placeholder 36">
            <a:extLst>
              <a:ext uri="{FF2B5EF4-FFF2-40B4-BE49-F238E27FC236}">
                <a16:creationId xmlns:a16="http://schemas.microsoft.com/office/drawing/2014/main" id="{A510BA2C-EC66-DF4C-8D3C-5AD20E6E6455}"/>
              </a:ext>
            </a:extLst>
          </p:cNvPr>
          <p:cNvSpPr>
            <a:spLocks noGrp="1"/>
          </p:cNvSpPr>
          <p:nvPr>
            <p:ph type="pic" sz="quarter" idx="134" hasCustomPrompt="1"/>
          </p:nvPr>
        </p:nvSpPr>
        <p:spPr>
          <a:xfrm>
            <a:off x="9674925" y="4171278"/>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3" name="Picture Placeholder 36">
            <a:extLst>
              <a:ext uri="{FF2B5EF4-FFF2-40B4-BE49-F238E27FC236}">
                <a16:creationId xmlns:a16="http://schemas.microsoft.com/office/drawing/2014/main" id="{9F65A83F-250D-F443-877D-28B44BAABBD8}"/>
              </a:ext>
            </a:extLst>
          </p:cNvPr>
          <p:cNvSpPr>
            <a:spLocks noGrp="1"/>
          </p:cNvSpPr>
          <p:nvPr>
            <p:ph type="pic" sz="quarter" idx="140" hasCustomPrompt="1"/>
          </p:nvPr>
        </p:nvSpPr>
        <p:spPr>
          <a:xfrm>
            <a:off x="443804" y="5228216"/>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4" name="Picture Placeholder 36">
            <a:extLst>
              <a:ext uri="{FF2B5EF4-FFF2-40B4-BE49-F238E27FC236}">
                <a16:creationId xmlns:a16="http://schemas.microsoft.com/office/drawing/2014/main" id="{B9310C8E-A2A0-7A4A-8DFE-7EEE18A7EA4C}"/>
              </a:ext>
            </a:extLst>
          </p:cNvPr>
          <p:cNvSpPr>
            <a:spLocks noGrp="1"/>
          </p:cNvSpPr>
          <p:nvPr>
            <p:ph type="pic" sz="quarter" idx="141" hasCustomPrompt="1"/>
          </p:nvPr>
        </p:nvSpPr>
        <p:spPr>
          <a:xfrm>
            <a:off x="2751584" y="5228216"/>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5" name="Picture Placeholder 36">
            <a:extLst>
              <a:ext uri="{FF2B5EF4-FFF2-40B4-BE49-F238E27FC236}">
                <a16:creationId xmlns:a16="http://schemas.microsoft.com/office/drawing/2014/main" id="{D63A56C0-24D7-B947-8AF3-381DBE183A31}"/>
              </a:ext>
            </a:extLst>
          </p:cNvPr>
          <p:cNvSpPr>
            <a:spLocks noGrp="1"/>
          </p:cNvSpPr>
          <p:nvPr>
            <p:ph type="pic" sz="quarter" idx="142" hasCustomPrompt="1"/>
          </p:nvPr>
        </p:nvSpPr>
        <p:spPr>
          <a:xfrm>
            <a:off x="5059364" y="5228216"/>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6" name="Picture Placeholder 36">
            <a:extLst>
              <a:ext uri="{FF2B5EF4-FFF2-40B4-BE49-F238E27FC236}">
                <a16:creationId xmlns:a16="http://schemas.microsoft.com/office/drawing/2014/main" id="{1D494248-1628-B249-B4D8-6FAA5127B929}"/>
              </a:ext>
            </a:extLst>
          </p:cNvPr>
          <p:cNvSpPr>
            <a:spLocks noGrp="1"/>
          </p:cNvSpPr>
          <p:nvPr>
            <p:ph type="pic" sz="quarter" idx="143" hasCustomPrompt="1"/>
          </p:nvPr>
        </p:nvSpPr>
        <p:spPr>
          <a:xfrm>
            <a:off x="7367145" y="5228216"/>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7" name="Picture Placeholder 36">
            <a:extLst>
              <a:ext uri="{FF2B5EF4-FFF2-40B4-BE49-F238E27FC236}">
                <a16:creationId xmlns:a16="http://schemas.microsoft.com/office/drawing/2014/main" id="{E07DBEC6-47DD-D040-96C1-27CF7C467D11}"/>
              </a:ext>
            </a:extLst>
          </p:cNvPr>
          <p:cNvSpPr>
            <a:spLocks noGrp="1"/>
          </p:cNvSpPr>
          <p:nvPr>
            <p:ph type="pic" sz="quarter" idx="144" hasCustomPrompt="1"/>
          </p:nvPr>
        </p:nvSpPr>
        <p:spPr>
          <a:xfrm>
            <a:off x="9674925" y="5228216"/>
            <a:ext cx="2073775" cy="44375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8" name="Text Placeholder 8">
            <a:extLst>
              <a:ext uri="{FF2B5EF4-FFF2-40B4-BE49-F238E27FC236}">
                <a16:creationId xmlns:a16="http://schemas.microsoft.com/office/drawing/2014/main" id="{F9A9ABF1-91A5-344F-85B6-2D2FE31B7B13}"/>
              </a:ext>
            </a:extLst>
          </p:cNvPr>
          <p:cNvSpPr>
            <a:spLocks noGrp="1"/>
          </p:cNvSpPr>
          <p:nvPr>
            <p:ph type="body" sz="quarter" idx="77" hasCustomPrompt="1"/>
          </p:nvPr>
        </p:nvSpPr>
        <p:spPr>
          <a:xfrm>
            <a:off x="443804" y="3590365"/>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sixth client description</a:t>
            </a:r>
          </a:p>
        </p:txBody>
      </p:sp>
      <p:sp>
        <p:nvSpPr>
          <p:cNvPr id="99" name="Text Placeholder 20">
            <a:extLst>
              <a:ext uri="{FF2B5EF4-FFF2-40B4-BE49-F238E27FC236}">
                <a16:creationId xmlns:a16="http://schemas.microsoft.com/office/drawing/2014/main" id="{397B77B3-FD5F-AD44-A55A-FF1CD769E4CA}"/>
              </a:ext>
            </a:extLst>
          </p:cNvPr>
          <p:cNvSpPr>
            <a:spLocks noGrp="1"/>
          </p:cNvSpPr>
          <p:nvPr>
            <p:ph type="body" sz="quarter" idx="85" hasCustomPrompt="1"/>
          </p:nvPr>
        </p:nvSpPr>
        <p:spPr>
          <a:xfrm>
            <a:off x="2751584" y="3590365"/>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seventh client description</a:t>
            </a:r>
          </a:p>
        </p:txBody>
      </p:sp>
      <p:sp>
        <p:nvSpPr>
          <p:cNvPr id="100" name="Text Placeholder 32">
            <a:extLst>
              <a:ext uri="{FF2B5EF4-FFF2-40B4-BE49-F238E27FC236}">
                <a16:creationId xmlns:a16="http://schemas.microsoft.com/office/drawing/2014/main" id="{D8DCF78B-DBC9-B94F-ADA2-E804A577AA8D}"/>
              </a:ext>
            </a:extLst>
          </p:cNvPr>
          <p:cNvSpPr>
            <a:spLocks noGrp="1"/>
          </p:cNvSpPr>
          <p:nvPr>
            <p:ph type="body" sz="quarter" idx="93" hasCustomPrompt="1"/>
          </p:nvPr>
        </p:nvSpPr>
        <p:spPr>
          <a:xfrm>
            <a:off x="5059364" y="3590365"/>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eighth client description</a:t>
            </a:r>
          </a:p>
        </p:txBody>
      </p:sp>
      <p:sp>
        <p:nvSpPr>
          <p:cNvPr id="101" name="Text Placeholder 44">
            <a:extLst>
              <a:ext uri="{FF2B5EF4-FFF2-40B4-BE49-F238E27FC236}">
                <a16:creationId xmlns:a16="http://schemas.microsoft.com/office/drawing/2014/main" id="{30AFEE49-8480-0841-A176-292F23196850}"/>
              </a:ext>
            </a:extLst>
          </p:cNvPr>
          <p:cNvSpPr>
            <a:spLocks noGrp="1"/>
          </p:cNvSpPr>
          <p:nvPr>
            <p:ph type="body" sz="quarter" idx="101" hasCustomPrompt="1"/>
          </p:nvPr>
        </p:nvSpPr>
        <p:spPr>
          <a:xfrm>
            <a:off x="9674925" y="2525358"/>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fifth client description</a:t>
            </a:r>
          </a:p>
        </p:txBody>
      </p:sp>
      <p:sp>
        <p:nvSpPr>
          <p:cNvPr id="102" name="Text Placeholder 56">
            <a:extLst>
              <a:ext uri="{FF2B5EF4-FFF2-40B4-BE49-F238E27FC236}">
                <a16:creationId xmlns:a16="http://schemas.microsoft.com/office/drawing/2014/main" id="{2CF89549-7F6A-F042-84A5-C6DA907745C5}"/>
              </a:ext>
            </a:extLst>
          </p:cNvPr>
          <p:cNvSpPr>
            <a:spLocks noGrp="1"/>
          </p:cNvSpPr>
          <p:nvPr>
            <p:ph type="body" sz="quarter" idx="109" hasCustomPrompt="1"/>
          </p:nvPr>
        </p:nvSpPr>
        <p:spPr>
          <a:xfrm>
            <a:off x="7367145" y="464730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fourteenth client description</a:t>
            </a:r>
          </a:p>
        </p:txBody>
      </p:sp>
      <p:sp>
        <p:nvSpPr>
          <p:cNvPr id="103" name="Text Placeholder 11">
            <a:extLst>
              <a:ext uri="{FF2B5EF4-FFF2-40B4-BE49-F238E27FC236}">
                <a16:creationId xmlns:a16="http://schemas.microsoft.com/office/drawing/2014/main" id="{98C18C29-23AB-B444-90DA-45ED475631E7}"/>
              </a:ext>
            </a:extLst>
          </p:cNvPr>
          <p:cNvSpPr>
            <a:spLocks noGrp="1"/>
          </p:cNvSpPr>
          <p:nvPr>
            <p:ph type="body" sz="quarter" idx="79" hasCustomPrompt="1"/>
          </p:nvPr>
        </p:nvSpPr>
        <p:spPr>
          <a:xfrm>
            <a:off x="443804" y="464730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eleventh client description</a:t>
            </a:r>
          </a:p>
        </p:txBody>
      </p:sp>
      <p:sp>
        <p:nvSpPr>
          <p:cNvPr id="104" name="Text Placeholder 23">
            <a:extLst>
              <a:ext uri="{FF2B5EF4-FFF2-40B4-BE49-F238E27FC236}">
                <a16:creationId xmlns:a16="http://schemas.microsoft.com/office/drawing/2014/main" id="{9B16B439-AF49-CF45-8DA7-9614D366A200}"/>
              </a:ext>
            </a:extLst>
          </p:cNvPr>
          <p:cNvSpPr>
            <a:spLocks noGrp="1"/>
          </p:cNvSpPr>
          <p:nvPr>
            <p:ph type="body" sz="quarter" idx="87" hasCustomPrompt="1"/>
          </p:nvPr>
        </p:nvSpPr>
        <p:spPr>
          <a:xfrm>
            <a:off x="2751584" y="464730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twelfth client description</a:t>
            </a:r>
          </a:p>
        </p:txBody>
      </p:sp>
      <p:sp>
        <p:nvSpPr>
          <p:cNvPr id="105" name="Text Placeholder 35">
            <a:extLst>
              <a:ext uri="{FF2B5EF4-FFF2-40B4-BE49-F238E27FC236}">
                <a16:creationId xmlns:a16="http://schemas.microsoft.com/office/drawing/2014/main" id="{685EB86E-510D-8A48-8E6F-28435BE9E4C1}"/>
              </a:ext>
            </a:extLst>
          </p:cNvPr>
          <p:cNvSpPr>
            <a:spLocks noGrp="1"/>
          </p:cNvSpPr>
          <p:nvPr>
            <p:ph type="body" sz="quarter" idx="95" hasCustomPrompt="1"/>
          </p:nvPr>
        </p:nvSpPr>
        <p:spPr>
          <a:xfrm>
            <a:off x="7367145" y="2525358"/>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fourth client description</a:t>
            </a:r>
          </a:p>
        </p:txBody>
      </p:sp>
      <p:sp>
        <p:nvSpPr>
          <p:cNvPr id="106" name="Text Placeholder 47">
            <a:extLst>
              <a:ext uri="{FF2B5EF4-FFF2-40B4-BE49-F238E27FC236}">
                <a16:creationId xmlns:a16="http://schemas.microsoft.com/office/drawing/2014/main" id="{6BE520AC-4D1A-B743-BE50-07B0E7A83E1E}"/>
              </a:ext>
            </a:extLst>
          </p:cNvPr>
          <p:cNvSpPr>
            <a:spLocks noGrp="1"/>
          </p:cNvSpPr>
          <p:nvPr>
            <p:ph type="body" sz="quarter" idx="103" hasCustomPrompt="1"/>
          </p:nvPr>
        </p:nvSpPr>
        <p:spPr>
          <a:xfrm>
            <a:off x="9674925" y="3590365"/>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tenth client description</a:t>
            </a:r>
          </a:p>
        </p:txBody>
      </p:sp>
      <p:sp>
        <p:nvSpPr>
          <p:cNvPr id="107" name="Text Placeholder 59">
            <a:extLst>
              <a:ext uri="{FF2B5EF4-FFF2-40B4-BE49-F238E27FC236}">
                <a16:creationId xmlns:a16="http://schemas.microsoft.com/office/drawing/2014/main" id="{C8BF3773-8975-4D4E-A9FF-7314C741296F}"/>
              </a:ext>
            </a:extLst>
          </p:cNvPr>
          <p:cNvSpPr>
            <a:spLocks noGrp="1"/>
          </p:cNvSpPr>
          <p:nvPr>
            <p:ph type="body" sz="quarter" idx="111" hasCustomPrompt="1"/>
          </p:nvPr>
        </p:nvSpPr>
        <p:spPr>
          <a:xfrm>
            <a:off x="9674925" y="4647303"/>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fifteenth client description</a:t>
            </a:r>
          </a:p>
        </p:txBody>
      </p:sp>
      <p:sp>
        <p:nvSpPr>
          <p:cNvPr id="108" name="Text Placeholder 11">
            <a:extLst>
              <a:ext uri="{FF2B5EF4-FFF2-40B4-BE49-F238E27FC236}">
                <a16:creationId xmlns:a16="http://schemas.microsoft.com/office/drawing/2014/main" id="{FB7D2852-E7FC-CE43-BD90-854BDD8CC9E0}"/>
              </a:ext>
            </a:extLst>
          </p:cNvPr>
          <p:cNvSpPr>
            <a:spLocks noGrp="1"/>
          </p:cNvSpPr>
          <p:nvPr>
            <p:ph type="body" sz="quarter" idx="135" hasCustomPrompt="1"/>
          </p:nvPr>
        </p:nvSpPr>
        <p:spPr>
          <a:xfrm>
            <a:off x="7367145" y="570111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nineteenth client description</a:t>
            </a:r>
          </a:p>
        </p:txBody>
      </p:sp>
      <p:sp>
        <p:nvSpPr>
          <p:cNvPr id="109" name="Text Placeholder 23">
            <a:extLst>
              <a:ext uri="{FF2B5EF4-FFF2-40B4-BE49-F238E27FC236}">
                <a16:creationId xmlns:a16="http://schemas.microsoft.com/office/drawing/2014/main" id="{8322BE4B-0CEC-FA4F-B95A-87DDBF6DA964}"/>
              </a:ext>
            </a:extLst>
          </p:cNvPr>
          <p:cNvSpPr>
            <a:spLocks noGrp="1"/>
          </p:cNvSpPr>
          <p:nvPr>
            <p:ph type="body" sz="quarter" idx="136" hasCustomPrompt="1"/>
          </p:nvPr>
        </p:nvSpPr>
        <p:spPr>
          <a:xfrm>
            <a:off x="9674925" y="570111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twentieth client description</a:t>
            </a:r>
          </a:p>
        </p:txBody>
      </p:sp>
      <p:sp>
        <p:nvSpPr>
          <p:cNvPr id="110" name="Text Placeholder 35">
            <a:extLst>
              <a:ext uri="{FF2B5EF4-FFF2-40B4-BE49-F238E27FC236}">
                <a16:creationId xmlns:a16="http://schemas.microsoft.com/office/drawing/2014/main" id="{F57002A8-966D-EF4B-B6FD-C06D2CE046D6}"/>
              </a:ext>
            </a:extLst>
          </p:cNvPr>
          <p:cNvSpPr>
            <a:spLocks noGrp="1"/>
          </p:cNvSpPr>
          <p:nvPr>
            <p:ph type="body" sz="quarter" idx="137" hasCustomPrompt="1"/>
          </p:nvPr>
        </p:nvSpPr>
        <p:spPr>
          <a:xfrm>
            <a:off x="443804" y="570111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sixteenth client description</a:t>
            </a:r>
          </a:p>
        </p:txBody>
      </p:sp>
      <p:sp>
        <p:nvSpPr>
          <p:cNvPr id="111" name="Text Placeholder 47">
            <a:extLst>
              <a:ext uri="{FF2B5EF4-FFF2-40B4-BE49-F238E27FC236}">
                <a16:creationId xmlns:a16="http://schemas.microsoft.com/office/drawing/2014/main" id="{C7603A0F-F04F-A842-AC0D-477151345FDB}"/>
              </a:ext>
            </a:extLst>
          </p:cNvPr>
          <p:cNvSpPr>
            <a:spLocks noGrp="1"/>
          </p:cNvSpPr>
          <p:nvPr>
            <p:ph type="body" sz="quarter" idx="138" hasCustomPrompt="1"/>
          </p:nvPr>
        </p:nvSpPr>
        <p:spPr>
          <a:xfrm>
            <a:off x="2751584" y="570111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seventeenth client description</a:t>
            </a:r>
          </a:p>
        </p:txBody>
      </p:sp>
      <p:sp>
        <p:nvSpPr>
          <p:cNvPr id="112" name="Text Placeholder 59">
            <a:extLst>
              <a:ext uri="{FF2B5EF4-FFF2-40B4-BE49-F238E27FC236}">
                <a16:creationId xmlns:a16="http://schemas.microsoft.com/office/drawing/2014/main" id="{EE0CF26F-EA52-AC48-A6B0-53623BD62FCA}"/>
              </a:ext>
            </a:extLst>
          </p:cNvPr>
          <p:cNvSpPr>
            <a:spLocks noGrp="1"/>
          </p:cNvSpPr>
          <p:nvPr>
            <p:ph type="body" sz="quarter" idx="139" hasCustomPrompt="1"/>
          </p:nvPr>
        </p:nvSpPr>
        <p:spPr>
          <a:xfrm>
            <a:off x="5059364" y="5701112"/>
            <a:ext cx="2073775" cy="403412"/>
          </a:xfrm>
          <a:prstGeom prst="rect">
            <a:avLst/>
          </a:prstGeom>
        </p:spPr>
        <p:txBody>
          <a:bodyPr lIns="91440" rIns="91440">
            <a:noAutofit/>
          </a:bodyPr>
          <a:lstStyle>
            <a:lvl1pPr marL="0" marR="0" indent="0" algn="ctr" defTabSz="115591"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235"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15591" rtl="0" eaLnBrk="1" fontAlgn="auto" latinLnBrk="0" hangingPunct="1">
              <a:lnSpc>
                <a:spcPct val="100000"/>
              </a:lnSpc>
              <a:spcBef>
                <a:spcPts val="0"/>
              </a:spcBef>
              <a:spcAft>
                <a:spcPts val="542"/>
              </a:spcAft>
              <a:buClr>
                <a:schemeClr val="tx1">
                  <a:lumMod val="50000"/>
                  <a:lumOff val="50000"/>
                </a:schemeClr>
              </a:buClr>
              <a:buSzPct val="100000"/>
              <a:buFont typeface="Helvetica" pitchFamily="2" charset="0"/>
              <a:buNone/>
              <a:tabLst/>
              <a:defRPr/>
            </a:pPr>
            <a:r>
              <a:rPr lang="en-US"/>
              <a:t>Insert eighteenth client description</a:t>
            </a:r>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443804" y="2525358"/>
            <a:ext cx="2073775" cy="403412"/>
          </a:xfrm>
          <a:prstGeom prst="rect">
            <a:avLst/>
          </a:prstGeom>
        </p:spPr>
        <p:txBody>
          <a:bodyPr lIns="91440" rIns="91440" anchor="t">
            <a:noAutofit/>
          </a:bodyPr>
          <a:lstStyle>
            <a:lvl1pPr marL="0" indent="0" algn="ctr">
              <a:lnSpc>
                <a:spcPct val="100000"/>
              </a:lnSpc>
              <a:spcBef>
                <a:spcPts val="0"/>
              </a:spcBef>
              <a:spcAft>
                <a:spcPts val="0"/>
              </a:spcAft>
              <a:buNone/>
              <a:defRPr sz="1235" b="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66" name="Slide Number Placeholder 7">
            <a:extLst>
              <a:ext uri="{FF2B5EF4-FFF2-40B4-BE49-F238E27FC236}">
                <a16:creationId xmlns:a16="http://schemas.microsoft.com/office/drawing/2014/main" id="{879C820C-8C74-E048-9E4A-1F6E4CC3E7CE}"/>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67" name="Footer Placeholder 2">
            <a:extLst>
              <a:ext uri="{FF2B5EF4-FFF2-40B4-BE49-F238E27FC236}">
                <a16:creationId xmlns:a16="http://schemas.microsoft.com/office/drawing/2014/main" id="{FCC751DD-CD32-4245-BD13-673553BCFD7B}"/>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473718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xperts With Impac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CFFBB-5B40-7942-9BD1-BB0D0F3C2F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0202" y="2398484"/>
            <a:ext cx="2014762" cy="642131"/>
          </a:xfrm>
          <a:prstGeom prst="rect">
            <a:avLst/>
          </a:prstGeom>
        </p:spPr>
      </p:pic>
      <p:grpSp>
        <p:nvGrpSpPr>
          <p:cNvPr id="4" name="Group 3">
            <a:extLst>
              <a:ext uri="{FF2B5EF4-FFF2-40B4-BE49-F238E27FC236}">
                <a16:creationId xmlns:a16="http://schemas.microsoft.com/office/drawing/2014/main" id="{4EB6390C-FF72-2C4E-8BB5-B5969ECBE82A}"/>
              </a:ext>
            </a:extLst>
          </p:cNvPr>
          <p:cNvGrpSpPr/>
          <p:nvPr userDrawn="1"/>
        </p:nvGrpSpPr>
        <p:grpSpPr>
          <a:xfrm>
            <a:off x="6183319" y="3168890"/>
            <a:ext cx="3233020" cy="650994"/>
            <a:chOff x="6998247" y="3591408"/>
            <a:chExt cx="3663669" cy="737793"/>
          </a:xfrm>
        </p:grpSpPr>
        <p:sp>
          <p:nvSpPr>
            <p:cNvPr id="11" name="TextBox 10">
              <a:extLst>
                <a:ext uri="{FF2B5EF4-FFF2-40B4-BE49-F238E27FC236}">
                  <a16:creationId xmlns:a16="http://schemas.microsoft.com/office/drawing/2014/main" id="{8B9D5A99-EC33-7646-A7B3-0BA82E18406B}"/>
                </a:ext>
              </a:extLst>
            </p:cNvPr>
            <p:cNvSpPr txBox="1"/>
            <p:nvPr userDrawn="1"/>
          </p:nvSpPr>
          <p:spPr>
            <a:xfrm>
              <a:off x="6998247" y="3591408"/>
              <a:ext cx="3403197" cy="584775"/>
            </a:xfrm>
            <a:prstGeom prst="rect">
              <a:avLst/>
            </a:prstGeom>
            <a:noFill/>
          </p:spPr>
          <p:txBody>
            <a:bodyPr wrap="square" lIns="0" tIns="0" rIns="0" bIns="0" rtlCol="0" anchor="t">
              <a:noAutofit/>
            </a:bodyPr>
            <a:lstStyle/>
            <a:p>
              <a:r>
                <a:rPr lang="en-US" sz="2824" b="1">
                  <a:solidFill>
                    <a:schemeClr val="accent2"/>
                  </a:solidFill>
                </a:rPr>
                <a:t>Experts with Impact</a:t>
              </a:r>
            </a:p>
          </p:txBody>
        </p:sp>
        <p:sp>
          <p:nvSpPr>
            <p:cNvPr id="12" name="Rectangle 11">
              <a:extLst>
                <a:ext uri="{FF2B5EF4-FFF2-40B4-BE49-F238E27FC236}">
                  <a16:creationId xmlns:a16="http://schemas.microsoft.com/office/drawing/2014/main" id="{4DEAE79F-07B3-A040-BBF3-2DD3AC480847}"/>
                </a:ext>
              </a:extLst>
            </p:cNvPr>
            <p:cNvSpPr/>
            <p:nvPr userDrawn="1"/>
          </p:nvSpPr>
          <p:spPr bwMode="gray">
            <a:xfrm>
              <a:off x="10309039" y="3805761"/>
              <a:ext cx="352877" cy="523440"/>
            </a:xfrm>
            <a:prstGeom prst="rect">
              <a:avLst/>
            </a:prstGeom>
          </p:spPr>
          <p:txBody>
            <a:bodyPr wrap="square">
              <a:noAutofit/>
            </a:bodyPr>
            <a:lstStyle/>
            <a:p>
              <a:r>
                <a:rPr lang="en-US" sz="1765" baseline="100000">
                  <a:solidFill>
                    <a:schemeClr val="accent2"/>
                  </a:solidFill>
                </a:rPr>
                <a:t>™</a:t>
              </a:r>
              <a:endParaRPr lang="en-US" sz="1765">
                <a:solidFill>
                  <a:schemeClr val="accent2"/>
                </a:solidFill>
              </a:endParaRPr>
            </a:p>
          </p:txBody>
        </p:sp>
      </p:grpSp>
      <p:pic>
        <p:nvPicPr>
          <p:cNvPr id="15" name="Picture 14">
            <a:extLst>
              <a:ext uri="{FF2B5EF4-FFF2-40B4-BE49-F238E27FC236}">
                <a16:creationId xmlns:a16="http://schemas.microsoft.com/office/drawing/2014/main" id="{FB2D8AF8-57DE-D147-A310-A8DFD6F5DD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459" y="6146427"/>
            <a:ext cx="1540985" cy="308162"/>
          </a:xfrm>
          <a:prstGeom prst="rect">
            <a:avLst/>
          </a:prstGeom>
        </p:spPr>
      </p:pic>
    </p:spTree>
    <p:custDataLst>
      <p:custData r:id="rId1"/>
    </p:custDataLst>
    <p:extLst>
      <p:ext uri="{BB962C8B-B14F-4D97-AF65-F5344CB8AC3E}">
        <p14:creationId xmlns:p14="http://schemas.microsoft.com/office/powerpoint/2010/main" val="1537574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073FDB4-4660-D74B-AF38-8D2DA98D2533}"/>
              </a:ext>
            </a:extLst>
          </p:cNvPr>
          <p:cNvSpPr>
            <a:spLocks noGrp="1"/>
          </p:cNvSpPr>
          <p:nvPr>
            <p:ph type="title" hasCustomPrompt="1"/>
          </p:nvPr>
        </p:nvSpPr>
        <p:spPr>
          <a:xfrm>
            <a:off x="6195170" y="3215848"/>
            <a:ext cx="5591929" cy="2955595"/>
          </a:xfrm>
          <a:prstGeom prst="rect">
            <a:avLst/>
          </a:prstGeom>
        </p:spPr>
        <p:txBody>
          <a:bodyPr lIns="0" tIns="0" rIns="0" bIns="0" anchor="t" anchorCtr="0"/>
          <a:lstStyle>
            <a:lvl1pPr>
              <a:defRPr sz="2824" b="1">
                <a:solidFill>
                  <a:schemeClr val="accent2"/>
                </a:solidFill>
                <a:latin typeface="Calibri" panose="020F0502020204030204" pitchFamily="34" charset="0"/>
                <a:cs typeface="Calibri" panose="020F0502020204030204" pitchFamily="34" charset="0"/>
              </a:defRPr>
            </a:lvl1pPr>
          </a:lstStyle>
          <a:p>
            <a:r>
              <a:rPr lang="en-US"/>
              <a:t>Click to add text</a:t>
            </a:r>
          </a:p>
        </p:txBody>
      </p:sp>
      <p:pic>
        <p:nvPicPr>
          <p:cNvPr id="12" name="Picture 11">
            <a:extLst>
              <a:ext uri="{FF2B5EF4-FFF2-40B4-BE49-F238E27FC236}">
                <a16:creationId xmlns:a16="http://schemas.microsoft.com/office/drawing/2014/main" id="{42C97061-4F8B-8C4D-9F0F-B2BFDF769B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20202" y="2398484"/>
            <a:ext cx="2014762" cy="642131"/>
          </a:xfrm>
          <a:prstGeom prst="rect">
            <a:avLst/>
          </a:prstGeom>
        </p:spPr>
      </p:pic>
      <p:pic>
        <p:nvPicPr>
          <p:cNvPr id="13" name="Picture 12">
            <a:extLst>
              <a:ext uri="{FF2B5EF4-FFF2-40B4-BE49-F238E27FC236}">
                <a16:creationId xmlns:a16="http://schemas.microsoft.com/office/drawing/2014/main" id="{C53D336E-AF4E-0046-9EDF-D69DB1FF71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459" y="6146427"/>
            <a:ext cx="1540985" cy="308162"/>
          </a:xfrm>
          <a:prstGeom prst="rect">
            <a:avLst/>
          </a:prstGeom>
        </p:spPr>
      </p:pic>
    </p:spTree>
    <p:custDataLst>
      <p:custData r:id="rId1"/>
    </p:custDataLst>
    <p:extLst>
      <p:ext uri="{BB962C8B-B14F-4D97-AF65-F5344CB8AC3E}">
        <p14:creationId xmlns:p14="http://schemas.microsoft.com/office/powerpoint/2010/main" val="3513318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lor Palett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4731524-77CD-44F1-B3F4-086C4318D93C}"/>
              </a:ext>
            </a:extLst>
          </p:cNvPr>
          <p:cNvSpPr/>
          <p:nvPr userDrawn="1"/>
        </p:nvSpPr>
        <p:spPr>
          <a:xfrm>
            <a:off x="6881600" y="1798639"/>
            <a:ext cx="4906942" cy="4545386"/>
          </a:xfrm>
          <a:prstGeom prst="rect">
            <a:avLst/>
          </a:prstGeom>
        </p:spPr>
        <p:txBody>
          <a:bodyPr wrap="square" lIns="0" tIns="0" rIns="0" bIns="0">
            <a:noAutofit/>
          </a:bodyPr>
          <a:lstStyle/>
          <a:p>
            <a:pPr>
              <a:lnSpc>
                <a:spcPct val="110000"/>
              </a:lnSpc>
              <a:spcBef>
                <a:spcPts val="0"/>
              </a:spcBef>
              <a:spcAft>
                <a:spcPts val="397"/>
              </a:spcAft>
            </a:pPr>
            <a:r>
              <a:rPr lang="en-US" sz="1412" b="1">
                <a:solidFill>
                  <a:srgbClr val="003763"/>
                </a:solidFill>
                <a:latin typeface="Calibri" panose="020F0502020204030204" pitchFamily="34" charset="0"/>
                <a:ea typeface="Times New Roman" panose="02020603050405020304" pitchFamily="18" charset="0"/>
                <a:cs typeface="Times New Roman" panose="02020603050405020304" pitchFamily="18" charset="0"/>
              </a:rPr>
              <a:t>Primary Colors </a:t>
            </a:r>
          </a:p>
          <a:p>
            <a:pPr lvl="0">
              <a:lnSpc>
                <a:spcPct val="110000"/>
              </a:lnSpc>
              <a:spcBef>
                <a:spcPts val="0"/>
              </a:spcBef>
              <a:spcAft>
                <a:spcPts val="397"/>
              </a:spcAft>
              <a:buClr>
                <a:srgbClr val="191919"/>
              </a:buClr>
              <a:tabLst>
                <a:tab pos="106112" algn="l"/>
              </a:tabLst>
            </a:pPr>
            <a:r>
              <a:rPr lang="en-US" sz="1235">
                <a:solidFill>
                  <a:srgbClr val="191919"/>
                </a:solidFill>
                <a:latin typeface="Calibri" panose="020F0502020204030204" pitchFamily="34" charset="0"/>
                <a:ea typeface="Calibri" panose="020F0502020204030204" pitchFamily="34" charset="0"/>
                <a:cs typeface="Times New Roman" panose="02020603050405020304" pitchFamily="18" charset="0"/>
              </a:rPr>
              <a:t>The Primary Colors should be utilized first and most often in any given branded collateral piece, client facing material and electronic communication. </a:t>
            </a:r>
            <a:br>
              <a:rPr lang="en-US" sz="1235">
                <a:solidFill>
                  <a:srgbClr val="191919"/>
                </a:solidFill>
                <a:latin typeface="Calibri" panose="020F0502020204030204" pitchFamily="34" charset="0"/>
                <a:ea typeface="Calibri" panose="020F0502020204030204" pitchFamily="34" charset="0"/>
                <a:cs typeface="Times New Roman" panose="02020603050405020304" pitchFamily="18" charset="0"/>
              </a:rPr>
            </a:br>
            <a:endParaRPr lang="en-US" sz="1235">
              <a:solidFill>
                <a:srgbClr val="191919"/>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397"/>
              </a:spcAft>
            </a:pPr>
            <a:r>
              <a:rPr lang="en-US" sz="1412" b="1">
                <a:solidFill>
                  <a:srgbClr val="003763"/>
                </a:solidFill>
                <a:effectLst/>
                <a:latin typeface="Calibri" panose="020F0502020204030204" pitchFamily="34" charset="0"/>
                <a:ea typeface="Times New Roman" panose="02020603050405020304" pitchFamily="18" charset="0"/>
                <a:cs typeface="Times New Roman" panose="02020603050405020304" pitchFamily="18" charset="0"/>
              </a:rPr>
              <a:t>Accent Tangerine</a:t>
            </a:r>
          </a:p>
          <a:p>
            <a:pPr marL="0" marR="0" lvl="0" indent="0">
              <a:lnSpc>
                <a:spcPct val="110000"/>
              </a:lnSpc>
              <a:spcBef>
                <a:spcPts val="0"/>
              </a:spcBef>
              <a:spcAft>
                <a:spcPts val="397"/>
              </a:spcAft>
              <a:buClr>
                <a:srgbClr val="191919"/>
              </a:buClr>
              <a:buFont typeface="Calibri" panose="020F0502020204030204" pitchFamily="34" charset="0"/>
              <a:buNone/>
              <a:tabLst>
                <a:tab pos="106112" algn="l"/>
              </a:tabLst>
            </a:pPr>
            <a:r>
              <a:rPr lang="en-US" sz="1235">
                <a:solidFill>
                  <a:srgbClr val="191919"/>
                </a:solidFill>
                <a:effectLst/>
                <a:latin typeface="Calibri" panose="020F0502020204030204" pitchFamily="34" charset="0"/>
                <a:ea typeface="Calibri" panose="020F0502020204030204" pitchFamily="34" charset="0"/>
                <a:cs typeface="Times New Roman" panose="02020603050405020304" pitchFamily="18" charset="0"/>
              </a:rPr>
              <a:t>Accent Tangerine is intended for limited use and placement based on design need or call to action. Used to highlight text &amp; graphic elements providing emphasis to content.</a:t>
            </a:r>
            <a:br>
              <a:rPr lang="en-US" sz="1235">
                <a:solidFill>
                  <a:srgbClr val="191919"/>
                </a:solidFill>
                <a:effectLst/>
                <a:latin typeface="Calibri" panose="020F0502020204030204" pitchFamily="34" charset="0"/>
                <a:ea typeface="Calibri" panose="020F0502020204030204" pitchFamily="34" charset="0"/>
                <a:cs typeface="Times New Roman" panose="02020603050405020304" pitchFamily="18" charset="0"/>
              </a:rPr>
            </a:br>
            <a:endParaRPr lang="en-US" sz="1235">
              <a:solidFill>
                <a:srgbClr val="191919"/>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0000"/>
              </a:lnSpc>
              <a:spcBef>
                <a:spcPts val="0"/>
              </a:spcBef>
              <a:spcAft>
                <a:spcPts val="397"/>
              </a:spcAft>
              <a:buClr>
                <a:srgbClr val="191919"/>
              </a:buClr>
              <a:tabLst>
                <a:tab pos="106112" algn="l"/>
              </a:tabLst>
            </a:pPr>
            <a:r>
              <a:rPr lang="en-US" sz="1412" b="1">
                <a:solidFill>
                  <a:srgbClr val="003763"/>
                </a:solidFill>
                <a:latin typeface="Calibri" panose="020F0502020204030204" pitchFamily="34" charset="0"/>
                <a:ea typeface="Times New Roman" panose="02020603050405020304" pitchFamily="18" charset="0"/>
                <a:cs typeface="Times New Roman" panose="02020603050405020304" pitchFamily="18" charset="0"/>
              </a:rPr>
              <a:t>Secondary Color Palette</a:t>
            </a:r>
          </a:p>
          <a:p>
            <a:pPr lvl="0">
              <a:lnSpc>
                <a:spcPct val="110000"/>
              </a:lnSpc>
              <a:spcBef>
                <a:spcPts val="0"/>
              </a:spcBef>
              <a:spcAft>
                <a:spcPts val="397"/>
              </a:spcAft>
              <a:buClr>
                <a:srgbClr val="191919"/>
              </a:buClr>
              <a:tabLst>
                <a:tab pos="106112" algn="l"/>
              </a:tabLst>
            </a:pPr>
            <a:r>
              <a:rPr lang="en-US" sz="1235">
                <a:solidFill>
                  <a:srgbClr val="191919"/>
                </a:solidFill>
                <a:latin typeface="Calibri" panose="020F0502020204030204" pitchFamily="34" charset="0"/>
                <a:ea typeface="Calibri" panose="020F0502020204030204" pitchFamily="34" charset="0"/>
                <a:cs typeface="Times New Roman" panose="02020603050405020304" pitchFamily="18" charset="0"/>
              </a:rPr>
              <a:t>The Secondary Color Palette complements the Primary Colors and should be applied in a manner which does not detract from the Primary Colors as the focal point of the collateral or material.   It is designed to be applied in charts and graphs after the Primary Colors and as accents for design impact. In charts and graphs the colors must be used in the order listed to maintain consistency among collateral.  These colors are to be used sparingly in general collateral design.</a:t>
            </a:r>
          </a:p>
        </p:txBody>
      </p:sp>
      <p:cxnSp>
        <p:nvCxnSpPr>
          <p:cNvPr id="49" name="Straight Connector 48">
            <a:extLst>
              <a:ext uri="{FF2B5EF4-FFF2-40B4-BE49-F238E27FC236}">
                <a16:creationId xmlns:a16="http://schemas.microsoft.com/office/drawing/2014/main" id="{F2DB934A-A13A-4877-A760-DA48B07FBDDC}"/>
              </a:ext>
            </a:extLst>
          </p:cNvPr>
          <p:cNvCxnSpPr>
            <a:cxnSpLocks/>
          </p:cNvCxnSpPr>
          <p:nvPr userDrawn="1"/>
        </p:nvCxnSpPr>
        <p:spPr>
          <a:xfrm>
            <a:off x="6435896" y="1617681"/>
            <a:ext cx="0" cy="4534348"/>
          </a:xfrm>
          <a:prstGeom prst="line">
            <a:avLst/>
          </a:prstGeom>
          <a:ln>
            <a:solidFill>
              <a:srgbClr val="CFD1D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A4731524-77CD-44F1-B3F4-086C4318D93C}"/>
              </a:ext>
            </a:extLst>
          </p:cNvPr>
          <p:cNvSpPr/>
          <p:nvPr userDrawn="1"/>
        </p:nvSpPr>
        <p:spPr>
          <a:xfrm>
            <a:off x="403458" y="605117"/>
            <a:ext cx="11385588" cy="605118"/>
          </a:xfrm>
          <a:prstGeom prst="rect">
            <a:avLst/>
          </a:prstGeom>
        </p:spPr>
        <p:txBody>
          <a:bodyPr wrap="square" lIns="0" tIns="0" rIns="0" bIns="0" anchor="b">
            <a:noAutofit/>
          </a:bodyPr>
          <a:lstStyle/>
          <a:p>
            <a:pPr marL="0" marR="0" lvl="0" indent="0">
              <a:lnSpc>
                <a:spcPct val="115000"/>
              </a:lnSpc>
              <a:spcBef>
                <a:spcPts val="0"/>
              </a:spcBef>
              <a:spcAft>
                <a:spcPts val="496"/>
              </a:spcAft>
              <a:buClr>
                <a:srgbClr val="191919"/>
              </a:buClr>
              <a:buFont typeface="Calibri" panose="020F0502020204030204" pitchFamily="34" charset="0"/>
              <a:buNone/>
              <a:tabLst>
                <a:tab pos="106112" algn="l"/>
              </a:tabLst>
            </a:pPr>
            <a:r>
              <a:rPr lang="en-US" sz="2294">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FTI Consulting Color Palette</a:t>
            </a:r>
          </a:p>
        </p:txBody>
      </p:sp>
      <p:grpSp>
        <p:nvGrpSpPr>
          <p:cNvPr id="2" name="Group 1">
            <a:extLst>
              <a:ext uri="{FF2B5EF4-FFF2-40B4-BE49-F238E27FC236}">
                <a16:creationId xmlns:a16="http://schemas.microsoft.com/office/drawing/2014/main" id="{4E93A4F8-6FA2-0949-BB60-E156952CD935}"/>
              </a:ext>
            </a:extLst>
          </p:cNvPr>
          <p:cNvGrpSpPr/>
          <p:nvPr userDrawn="1"/>
        </p:nvGrpSpPr>
        <p:grpSpPr>
          <a:xfrm>
            <a:off x="400570" y="1479196"/>
            <a:ext cx="5613850" cy="4902045"/>
            <a:chOff x="453927" y="1676422"/>
            <a:chExt cx="6361633" cy="5555651"/>
          </a:xfrm>
        </p:grpSpPr>
        <p:sp>
          <p:nvSpPr>
            <p:cNvPr id="79" name="TextBox 78">
              <a:extLst>
                <a:ext uri="{FF2B5EF4-FFF2-40B4-BE49-F238E27FC236}">
                  <a16:creationId xmlns:a16="http://schemas.microsoft.com/office/drawing/2014/main" id="{AD954810-1BD9-2C48-A0B6-7A53B3663038}"/>
                </a:ext>
              </a:extLst>
            </p:cNvPr>
            <p:cNvSpPr txBox="1"/>
            <p:nvPr userDrawn="1"/>
          </p:nvSpPr>
          <p:spPr>
            <a:xfrm>
              <a:off x="453934" y="1676422"/>
              <a:ext cx="4152649" cy="212574"/>
            </a:xfrm>
            <a:prstGeom prst="rect">
              <a:avLst/>
            </a:prstGeom>
            <a:noFill/>
          </p:spPr>
          <p:txBody>
            <a:bodyPr wrap="square" lIns="0" tIns="0" rIns="0" bIns="0" rtlCol="0">
              <a:noAutofit/>
            </a:bodyPr>
            <a:lstStyle/>
            <a:p>
              <a:r>
                <a:rPr lang="en-US" sz="1588" b="1" baseline="0">
                  <a:solidFill>
                    <a:schemeClr val="accent1"/>
                  </a:solidFill>
                  <a:latin typeface="Calibri" panose="020F0502020204030204" pitchFamily="34" charset="0"/>
                </a:rPr>
                <a:t>PRIMARY COLORS</a:t>
              </a:r>
            </a:p>
          </p:txBody>
        </p:sp>
        <p:sp>
          <p:nvSpPr>
            <p:cNvPr id="82" name="Rectangle 81">
              <a:extLst>
                <a:ext uri="{FF2B5EF4-FFF2-40B4-BE49-F238E27FC236}">
                  <a16:creationId xmlns:a16="http://schemas.microsoft.com/office/drawing/2014/main" id="{99E8A250-3937-DF4D-B3B8-8A29E378822F}"/>
                </a:ext>
              </a:extLst>
            </p:cNvPr>
            <p:cNvSpPr>
              <a:spLocks/>
            </p:cNvSpPr>
            <p:nvPr userDrawn="1"/>
          </p:nvSpPr>
          <p:spPr>
            <a:xfrm>
              <a:off x="453927" y="3555632"/>
              <a:ext cx="1956815" cy="4511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83" name="Rectangle 82">
              <a:extLst>
                <a:ext uri="{FF2B5EF4-FFF2-40B4-BE49-F238E27FC236}">
                  <a16:creationId xmlns:a16="http://schemas.microsoft.com/office/drawing/2014/main" id="{E871FDD0-8F60-B64F-93DB-8E87E4D4E507}"/>
                </a:ext>
              </a:extLst>
            </p:cNvPr>
            <p:cNvSpPr>
              <a:spLocks/>
            </p:cNvSpPr>
            <p:nvPr userDrawn="1"/>
          </p:nvSpPr>
          <p:spPr>
            <a:xfrm>
              <a:off x="2644775" y="3542395"/>
              <a:ext cx="1956815" cy="4511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84" name="Rectangle 83">
              <a:extLst>
                <a:ext uri="{FF2B5EF4-FFF2-40B4-BE49-F238E27FC236}">
                  <a16:creationId xmlns:a16="http://schemas.microsoft.com/office/drawing/2014/main" id="{79376DDB-D446-6D45-A715-193282CA87FE}"/>
                </a:ext>
              </a:extLst>
            </p:cNvPr>
            <p:cNvSpPr>
              <a:spLocks/>
            </p:cNvSpPr>
            <p:nvPr userDrawn="1"/>
          </p:nvSpPr>
          <p:spPr>
            <a:xfrm>
              <a:off x="4831290" y="3542395"/>
              <a:ext cx="1956815" cy="4511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85" name="Rectangle 84">
              <a:extLst>
                <a:ext uri="{FF2B5EF4-FFF2-40B4-BE49-F238E27FC236}">
                  <a16:creationId xmlns:a16="http://schemas.microsoft.com/office/drawing/2014/main" id="{380D4E46-46AE-BE4A-8DF5-A5133A8477A6}"/>
                </a:ext>
              </a:extLst>
            </p:cNvPr>
            <p:cNvSpPr>
              <a:spLocks/>
            </p:cNvSpPr>
            <p:nvPr userDrawn="1"/>
          </p:nvSpPr>
          <p:spPr>
            <a:xfrm>
              <a:off x="453927" y="4718699"/>
              <a:ext cx="1956815" cy="451110"/>
            </a:xfrm>
            <a:prstGeom prst="rect">
              <a:avLst/>
            </a:prstGeom>
            <a:solidFill>
              <a:srgbClr val="008F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86" name="Rectangle 85">
              <a:extLst>
                <a:ext uri="{FF2B5EF4-FFF2-40B4-BE49-F238E27FC236}">
                  <a16:creationId xmlns:a16="http://schemas.microsoft.com/office/drawing/2014/main" id="{C6D23041-B556-B649-834A-BDDFED84634B}"/>
                </a:ext>
              </a:extLst>
            </p:cNvPr>
            <p:cNvSpPr>
              <a:spLocks/>
            </p:cNvSpPr>
            <p:nvPr userDrawn="1"/>
          </p:nvSpPr>
          <p:spPr>
            <a:xfrm>
              <a:off x="2644775" y="4712981"/>
              <a:ext cx="1956815" cy="451110"/>
            </a:xfrm>
            <a:prstGeom prst="rect">
              <a:avLst/>
            </a:prstGeom>
            <a:solidFill>
              <a:srgbClr val="5781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88" name="Rectangle 87">
              <a:extLst>
                <a:ext uri="{FF2B5EF4-FFF2-40B4-BE49-F238E27FC236}">
                  <a16:creationId xmlns:a16="http://schemas.microsoft.com/office/drawing/2014/main" id="{915DE779-4D0D-AB43-B865-FF06BA7BF4D7}"/>
                </a:ext>
              </a:extLst>
            </p:cNvPr>
            <p:cNvSpPr>
              <a:spLocks/>
            </p:cNvSpPr>
            <p:nvPr userDrawn="1"/>
          </p:nvSpPr>
          <p:spPr>
            <a:xfrm>
              <a:off x="4831290" y="4712981"/>
              <a:ext cx="1956815" cy="45111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89" name="Rectangle 88">
              <a:extLst>
                <a:ext uri="{FF2B5EF4-FFF2-40B4-BE49-F238E27FC236}">
                  <a16:creationId xmlns:a16="http://schemas.microsoft.com/office/drawing/2014/main" id="{DCB4E820-4136-944C-8A20-9D3CE055BA98}"/>
                </a:ext>
              </a:extLst>
            </p:cNvPr>
            <p:cNvSpPr>
              <a:spLocks/>
            </p:cNvSpPr>
            <p:nvPr userDrawn="1"/>
          </p:nvSpPr>
          <p:spPr>
            <a:xfrm>
              <a:off x="2644775" y="5902731"/>
              <a:ext cx="1956815" cy="45111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92" name="TextBox 91">
              <a:extLst>
                <a:ext uri="{FF2B5EF4-FFF2-40B4-BE49-F238E27FC236}">
                  <a16:creationId xmlns:a16="http://schemas.microsoft.com/office/drawing/2014/main" id="{A95E970B-2A91-2248-B96C-AF5FE17091A0}"/>
                </a:ext>
              </a:extLst>
            </p:cNvPr>
            <p:cNvSpPr txBox="1"/>
            <p:nvPr userDrawn="1"/>
          </p:nvSpPr>
          <p:spPr>
            <a:xfrm>
              <a:off x="453927" y="4017034"/>
              <a:ext cx="1956815" cy="637722"/>
            </a:xfrm>
            <a:prstGeom prst="rect">
              <a:avLst/>
            </a:prstGeom>
            <a:noFill/>
          </p:spPr>
          <p:txBody>
            <a:bodyPr wrap="square" lIns="0" tIns="0" rIns="0" bIns="0" rtlCol="0">
              <a:noAutofit/>
            </a:bodyPr>
            <a:lstStyle/>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Light Teal Blue</a:t>
              </a:r>
            </a:p>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RGB 0 201 212</a:t>
              </a:r>
            </a:p>
          </p:txBody>
        </p:sp>
        <p:sp>
          <p:nvSpPr>
            <p:cNvPr id="93" name="TextBox 92">
              <a:extLst>
                <a:ext uri="{FF2B5EF4-FFF2-40B4-BE49-F238E27FC236}">
                  <a16:creationId xmlns:a16="http://schemas.microsoft.com/office/drawing/2014/main" id="{E1B6570F-C0DD-1241-94D4-F57877ACE76F}"/>
                </a:ext>
              </a:extLst>
            </p:cNvPr>
            <p:cNvSpPr txBox="1"/>
            <p:nvPr userDrawn="1"/>
          </p:nvSpPr>
          <p:spPr>
            <a:xfrm>
              <a:off x="2644775" y="4017034"/>
              <a:ext cx="1956815" cy="637722"/>
            </a:xfrm>
            <a:prstGeom prst="rect">
              <a:avLst/>
            </a:prstGeom>
            <a:noFill/>
          </p:spPr>
          <p:txBody>
            <a:bodyPr wrap="square" lIns="0" tIns="0" rIns="0" bIns="0" rtlCol="0">
              <a:noAutofit/>
            </a:bodyPr>
            <a:lstStyle/>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Medium Gray</a:t>
              </a:r>
              <a:br>
                <a:rPr lang="en-US" sz="1235">
                  <a:solidFill>
                    <a:schemeClr val="tx1"/>
                  </a:solidFill>
                </a:rPr>
              </a:br>
              <a:r>
                <a:rPr lang="en-US" sz="1235">
                  <a:solidFill>
                    <a:schemeClr val="tx1"/>
                  </a:solidFill>
                </a:rPr>
                <a:t>RGB 175 178 179</a:t>
              </a:r>
            </a:p>
          </p:txBody>
        </p:sp>
        <p:sp>
          <p:nvSpPr>
            <p:cNvPr id="94" name="TextBox 93">
              <a:extLst>
                <a:ext uri="{FF2B5EF4-FFF2-40B4-BE49-F238E27FC236}">
                  <a16:creationId xmlns:a16="http://schemas.microsoft.com/office/drawing/2014/main" id="{71F753EA-F0B7-4F48-B376-47BD94280CEF}"/>
                </a:ext>
              </a:extLst>
            </p:cNvPr>
            <p:cNvSpPr txBox="1"/>
            <p:nvPr userDrawn="1"/>
          </p:nvSpPr>
          <p:spPr>
            <a:xfrm>
              <a:off x="4831290" y="4017034"/>
              <a:ext cx="1956815" cy="637722"/>
            </a:xfrm>
            <a:prstGeom prst="rect">
              <a:avLst/>
            </a:prstGeom>
            <a:noFill/>
          </p:spPr>
          <p:txBody>
            <a:bodyPr wrap="square" lIns="0" tIns="0" rIns="0" bIns="0" rtlCol="0">
              <a:noAutofit/>
            </a:bodyPr>
            <a:lstStyle/>
            <a:p>
              <a:pPr marL="0" marR="0" lvl="0" indent="0" algn="l" defTabSz="412826" rtl="0" eaLnBrk="1" fontAlgn="auto" latinLnBrk="0" hangingPunct="1">
                <a:lnSpc>
                  <a:spcPct val="100000"/>
                </a:lnSpc>
                <a:spcBef>
                  <a:spcPts val="0"/>
                </a:spcBef>
                <a:spcAft>
                  <a:spcPts val="0"/>
                </a:spcAft>
                <a:buClrTx/>
                <a:buSzTx/>
                <a:buFontTx/>
                <a:buNone/>
                <a:tabLst/>
                <a:defRPr/>
              </a:pPr>
              <a:r>
                <a:rPr lang="en-US" sz="1235">
                  <a:solidFill>
                    <a:schemeClr val="tx1"/>
                  </a:solidFill>
                </a:rPr>
                <a:t>Green </a:t>
              </a:r>
            </a:p>
            <a:p>
              <a:pPr marL="0" marR="0" lvl="0" indent="0" algn="l" defTabSz="412826" rtl="0" eaLnBrk="1" fontAlgn="auto" latinLnBrk="0" hangingPunct="1">
                <a:lnSpc>
                  <a:spcPct val="100000"/>
                </a:lnSpc>
                <a:spcBef>
                  <a:spcPts val="0"/>
                </a:spcBef>
                <a:spcAft>
                  <a:spcPts val="0"/>
                </a:spcAft>
                <a:buClrTx/>
                <a:buSzTx/>
                <a:buFontTx/>
                <a:buNone/>
                <a:tabLst/>
                <a:defRPr/>
              </a:pPr>
              <a:r>
                <a:rPr lang="en-US" sz="1235">
                  <a:solidFill>
                    <a:schemeClr val="tx1"/>
                  </a:solidFill>
                </a:rPr>
                <a:t>RGB 27 182 128</a:t>
              </a:r>
            </a:p>
          </p:txBody>
        </p:sp>
        <p:sp>
          <p:nvSpPr>
            <p:cNvPr id="95" name="TextBox 94">
              <a:extLst>
                <a:ext uri="{FF2B5EF4-FFF2-40B4-BE49-F238E27FC236}">
                  <a16:creationId xmlns:a16="http://schemas.microsoft.com/office/drawing/2014/main" id="{7DCA1374-174D-714F-A17E-1A21FB0CC255}"/>
                </a:ext>
              </a:extLst>
            </p:cNvPr>
            <p:cNvSpPr txBox="1"/>
            <p:nvPr userDrawn="1"/>
          </p:nvSpPr>
          <p:spPr>
            <a:xfrm>
              <a:off x="453927" y="5194843"/>
              <a:ext cx="1956815" cy="637722"/>
            </a:xfrm>
            <a:prstGeom prst="rect">
              <a:avLst/>
            </a:prstGeom>
            <a:noFill/>
          </p:spPr>
          <p:txBody>
            <a:bodyPr wrap="square" lIns="0" tIns="0" rIns="0" bIns="0" rtlCol="0">
              <a:noAutofit/>
            </a:bodyPr>
            <a:lstStyle/>
            <a:p>
              <a:pPr marL="0" marR="0" lvl="0" indent="0" algn="l" defTabSz="412826" rtl="0" eaLnBrk="1" fontAlgn="auto" latinLnBrk="0" hangingPunct="1">
                <a:lnSpc>
                  <a:spcPct val="100000"/>
                </a:lnSpc>
                <a:spcBef>
                  <a:spcPts val="0"/>
                </a:spcBef>
                <a:spcAft>
                  <a:spcPts val="0"/>
                </a:spcAft>
                <a:buClrTx/>
                <a:buSzTx/>
                <a:buFontTx/>
                <a:buNone/>
                <a:tabLst/>
                <a:defRPr/>
              </a:pPr>
              <a:r>
                <a:rPr lang="en-US" sz="1235">
                  <a:solidFill>
                    <a:schemeClr val="tx1"/>
                  </a:solidFill>
                </a:rPr>
                <a:t>Teal Blue</a:t>
              </a:r>
            </a:p>
            <a:p>
              <a:pPr marL="0" marR="0" lvl="0" indent="0" algn="l" defTabSz="412826" rtl="0" eaLnBrk="1" fontAlgn="auto" latinLnBrk="0" hangingPunct="1">
                <a:lnSpc>
                  <a:spcPct val="100000"/>
                </a:lnSpc>
                <a:spcBef>
                  <a:spcPts val="0"/>
                </a:spcBef>
                <a:spcAft>
                  <a:spcPts val="0"/>
                </a:spcAft>
                <a:buClrTx/>
                <a:buSzTx/>
                <a:buFontTx/>
                <a:buNone/>
                <a:tabLst/>
                <a:defRPr/>
              </a:pPr>
              <a:r>
                <a:rPr lang="en-US" sz="1235"/>
                <a:t>RGB 0 143 190</a:t>
              </a:r>
            </a:p>
          </p:txBody>
        </p:sp>
        <p:sp>
          <p:nvSpPr>
            <p:cNvPr id="96" name="TextBox 95">
              <a:extLst>
                <a:ext uri="{FF2B5EF4-FFF2-40B4-BE49-F238E27FC236}">
                  <a16:creationId xmlns:a16="http://schemas.microsoft.com/office/drawing/2014/main" id="{7EA8441B-5F1E-5143-AC62-76F03E85BBCC}"/>
                </a:ext>
              </a:extLst>
            </p:cNvPr>
            <p:cNvSpPr txBox="1"/>
            <p:nvPr userDrawn="1"/>
          </p:nvSpPr>
          <p:spPr>
            <a:xfrm>
              <a:off x="2644775" y="5194843"/>
              <a:ext cx="1956815" cy="637722"/>
            </a:xfrm>
            <a:prstGeom prst="rect">
              <a:avLst/>
            </a:prstGeom>
            <a:noFill/>
          </p:spPr>
          <p:txBody>
            <a:bodyPr wrap="square" lIns="0" tIns="0" rIns="0" bIns="0" rtlCol="0">
              <a:noAutofit/>
            </a:bodyPr>
            <a:lstStyle/>
            <a:p>
              <a:pPr marL="0" marR="0" lvl="0" indent="0" algn="l" defTabSz="412826" rtl="0" eaLnBrk="1" fontAlgn="auto" latinLnBrk="0" hangingPunct="1">
                <a:lnSpc>
                  <a:spcPct val="100000"/>
                </a:lnSpc>
                <a:spcBef>
                  <a:spcPts val="0"/>
                </a:spcBef>
                <a:spcAft>
                  <a:spcPts val="0"/>
                </a:spcAft>
                <a:buClrTx/>
                <a:buSzTx/>
                <a:buFontTx/>
                <a:buNone/>
                <a:tabLst/>
                <a:defRPr/>
              </a:pPr>
              <a:r>
                <a:rPr lang="en-US" sz="1235">
                  <a:solidFill>
                    <a:schemeClr val="tx1"/>
                  </a:solidFill>
                </a:rPr>
                <a:t>Slate</a:t>
              </a:r>
            </a:p>
            <a:p>
              <a:pPr marL="0" marR="0" lvl="0" indent="0" algn="l" defTabSz="412826" rtl="0" eaLnBrk="1" fontAlgn="auto" latinLnBrk="0" hangingPunct="1">
                <a:lnSpc>
                  <a:spcPct val="100000"/>
                </a:lnSpc>
                <a:spcBef>
                  <a:spcPts val="0"/>
                </a:spcBef>
                <a:spcAft>
                  <a:spcPts val="0"/>
                </a:spcAft>
                <a:buClrTx/>
                <a:buSzTx/>
                <a:buFontTx/>
                <a:buNone/>
                <a:tabLst/>
                <a:defRPr/>
              </a:pPr>
              <a:r>
                <a:rPr lang="en-US" sz="1235"/>
                <a:t>RGB 87 129 166</a:t>
              </a:r>
            </a:p>
          </p:txBody>
        </p:sp>
        <p:sp>
          <p:nvSpPr>
            <p:cNvPr id="80" name="Rectangle 79">
              <a:extLst>
                <a:ext uri="{FF2B5EF4-FFF2-40B4-BE49-F238E27FC236}">
                  <a16:creationId xmlns:a16="http://schemas.microsoft.com/office/drawing/2014/main" id="{4767F77C-A9CA-6446-B8FA-15AD38DE5FE1}"/>
                </a:ext>
              </a:extLst>
            </p:cNvPr>
            <p:cNvSpPr>
              <a:spLocks/>
            </p:cNvSpPr>
            <p:nvPr userDrawn="1"/>
          </p:nvSpPr>
          <p:spPr>
            <a:xfrm>
              <a:off x="453927" y="2066317"/>
              <a:ext cx="1956815" cy="4511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81" name="Rectangle 80">
              <a:extLst>
                <a:ext uri="{FF2B5EF4-FFF2-40B4-BE49-F238E27FC236}">
                  <a16:creationId xmlns:a16="http://schemas.microsoft.com/office/drawing/2014/main" id="{1B661427-5B15-A04F-A8BA-F7346F796045}"/>
                </a:ext>
              </a:extLst>
            </p:cNvPr>
            <p:cNvSpPr>
              <a:spLocks/>
            </p:cNvSpPr>
            <p:nvPr userDrawn="1"/>
          </p:nvSpPr>
          <p:spPr>
            <a:xfrm>
              <a:off x="2644775" y="2066317"/>
              <a:ext cx="1956815" cy="451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87" name="Rectangle 86">
              <a:extLst>
                <a:ext uri="{FF2B5EF4-FFF2-40B4-BE49-F238E27FC236}">
                  <a16:creationId xmlns:a16="http://schemas.microsoft.com/office/drawing/2014/main" id="{9B6D7D47-3113-4F46-8AA0-B3DBAEEA0577}"/>
                </a:ext>
              </a:extLst>
            </p:cNvPr>
            <p:cNvSpPr>
              <a:spLocks/>
            </p:cNvSpPr>
            <p:nvPr userDrawn="1"/>
          </p:nvSpPr>
          <p:spPr>
            <a:xfrm>
              <a:off x="4831290" y="2068221"/>
              <a:ext cx="1956815" cy="45111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90" name="TextBox 89">
              <a:extLst>
                <a:ext uri="{FF2B5EF4-FFF2-40B4-BE49-F238E27FC236}">
                  <a16:creationId xmlns:a16="http://schemas.microsoft.com/office/drawing/2014/main" id="{4D1AC5C7-9674-5848-8203-1F0A0EE386D0}"/>
                </a:ext>
              </a:extLst>
            </p:cNvPr>
            <p:cNvSpPr txBox="1"/>
            <p:nvPr userDrawn="1"/>
          </p:nvSpPr>
          <p:spPr>
            <a:xfrm>
              <a:off x="453927" y="2549274"/>
              <a:ext cx="1956815" cy="637722"/>
            </a:xfrm>
            <a:prstGeom prst="rect">
              <a:avLst/>
            </a:prstGeom>
            <a:noFill/>
          </p:spPr>
          <p:txBody>
            <a:bodyPr wrap="square" lIns="0" tIns="0" rIns="0" bIns="0" rtlCol="0">
              <a:noAutofit/>
            </a:bodyPr>
            <a:lstStyle/>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Logo/Corporate Blue</a:t>
              </a:r>
            </a:p>
            <a:p>
              <a:pPr marL="0" marR="0" lvl="0" indent="0" algn="l" defTabSz="403425" rtl="0" eaLnBrk="1" fontAlgn="auto" latinLnBrk="0" hangingPunct="1">
                <a:lnSpc>
                  <a:spcPct val="100000"/>
                </a:lnSpc>
                <a:spcBef>
                  <a:spcPts val="0"/>
                </a:spcBef>
                <a:spcAft>
                  <a:spcPts val="0"/>
                </a:spcAft>
                <a:buClrTx/>
                <a:buSzTx/>
                <a:buFontTx/>
                <a:buNone/>
                <a:tabLst/>
                <a:defRPr/>
              </a:pPr>
              <a:r>
                <a:rPr lang="en-US" sz="1235"/>
                <a:t>RGB 0 55 99</a:t>
              </a:r>
            </a:p>
          </p:txBody>
        </p:sp>
        <p:sp>
          <p:nvSpPr>
            <p:cNvPr id="91" name="TextBox 90">
              <a:extLst>
                <a:ext uri="{FF2B5EF4-FFF2-40B4-BE49-F238E27FC236}">
                  <a16:creationId xmlns:a16="http://schemas.microsoft.com/office/drawing/2014/main" id="{749E0EB3-1874-C64C-BD13-D2DFB7A5FD47}"/>
                </a:ext>
              </a:extLst>
            </p:cNvPr>
            <p:cNvSpPr txBox="1"/>
            <p:nvPr userDrawn="1"/>
          </p:nvSpPr>
          <p:spPr>
            <a:xfrm>
              <a:off x="2644775" y="2549274"/>
              <a:ext cx="1956815" cy="637722"/>
            </a:xfrm>
            <a:prstGeom prst="rect">
              <a:avLst/>
            </a:prstGeom>
            <a:noFill/>
          </p:spPr>
          <p:txBody>
            <a:bodyPr wrap="square" lIns="0" tIns="0" rIns="0" bIns="0" rtlCol="0">
              <a:noAutofit/>
            </a:bodyPr>
            <a:lstStyle/>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Medium Blue</a:t>
              </a:r>
            </a:p>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RGB 0 103 177</a:t>
              </a:r>
            </a:p>
          </p:txBody>
        </p:sp>
        <p:sp>
          <p:nvSpPr>
            <p:cNvPr id="97" name="TextBox 96">
              <a:extLst>
                <a:ext uri="{FF2B5EF4-FFF2-40B4-BE49-F238E27FC236}">
                  <a16:creationId xmlns:a16="http://schemas.microsoft.com/office/drawing/2014/main" id="{AD6952F5-F918-9C42-9591-282D34780206}"/>
                </a:ext>
              </a:extLst>
            </p:cNvPr>
            <p:cNvSpPr txBox="1"/>
            <p:nvPr userDrawn="1"/>
          </p:nvSpPr>
          <p:spPr>
            <a:xfrm>
              <a:off x="4831290" y="2549274"/>
              <a:ext cx="1956815" cy="637722"/>
            </a:xfrm>
            <a:prstGeom prst="rect">
              <a:avLst/>
            </a:prstGeom>
            <a:noFill/>
          </p:spPr>
          <p:txBody>
            <a:bodyPr wrap="square" lIns="0" tIns="0" rIns="0" bIns="0" rtlCol="0">
              <a:noAutofit/>
            </a:bodyPr>
            <a:lstStyle/>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Tangerine</a:t>
              </a:r>
            </a:p>
            <a:p>
              <a:pPr marL="0" marR="0" lvl="0" indent="0" algn="l" defTabSz="403425" rtl="0" eaLnBrk="1" fontAlgn="auto" latinLnBrk="0" hangingPunct="1">
                <a:lnSpc>
                  <a:spcPct val="100000"/>
                </a:lnSpc>
                <a:spcBef>
                  <a:spcPts val="0"/>
                </a:spcBef>
                <a:spcAft>
                  <a:spcPts val="0"/>
                </a:spcAft>
                <a:buClrTx/>
                <a:buSzTx/>
                <a:buFontTx/>
                <a:buNone/>
                <a:tabLst/>
                <a:defRPr/>
              </a:pPr>
              <a:r>
                <a:rPr lang="en-US" sz="1235"/>
                <a:t>RGB 225 82 61</a:t>
              </a:r>
              <a:endParaRPr lang="en-US" sz="1235">
                <a:solidFill>
                  <a:schemeClr val="tx1"/>
                </a:solidFill>
              </a:endParaRPr>
            </a:p>
          </p:txBody>
        </p:sp>
        <p:sp>
          <p:nvSpPr>
            <p:cNvPr id="98" name="TextBox 97">
              <a:extLst>
                <a:ext uri="{FF2B5EF4-FFF2-40B4-BE49-F238E27FC236}">
                  <a16:creationId xmlns:a16="http://schemas.microsoft.com/office/drawing/2014/main" id="{83E29ADC-19B8-E542-8D76-FE4C8295486B}"/>
                </a:ext>
              </a:extLst>
            </p:cNvPr>
            <p:cNvSpPr txBox="1"/>
            <p:nvPr userDrawn="1"/>
          </p:nvSpPr>
          <p:spPr>
            <a:xfrm>
              <a:off x="4831290" y="5194843"/>
              <a:ext cx="1956815" cy="637722"/>
            </a:xfrm>
            <a:prstGeom prst="rect">
              <a:avLst/>
            </a:prstGeom>
            <a:noFill/>
          </p:spPr>
          <p:txBody>
            <a:bodyPr wrap="square" lIns="0" tIns="0" rIns="0" bIns="0" rtlCol="0">
              <a:noAutofit/>
            </a:bodyPr>
            <a:lstStyle/>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Text Gray</a:t>
              </a:r>
            </a:p>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RGB 88 89 91</a:t>
              </a:r>
            </a:p>
          </p:txBody>
        </p:sp>
        <p:sp>
          <p:nvSpPr>
            <p:cNvPr id="99" name="TextBox 98">
              <a:extLst>
                <a:ext uri="{FF2B5EF4-FFF2-40B4-BE49-F238E27FC236}">
                  <a16:creationId xmlns:a16="http://schemas.microsoft.com/office/drawing/2014/main" id="{764C3AFD-5EFC-F04D-9582-094310481CCC}"/>
                </a:ext>
              </a:extLst>
            </p:cNvPr>
            <p:cNvSpPr txBox="1"/>
            <p:nvPr userDrawn="1"/>
          </p:nvSpPr>
          <p:spPr>
            <a:xfrm>
              <a:off x="2644775" y="6381778"/>
              <a:ext cx="1956815" cy="637722"/>
            </a:xfrm>
            <a:prstGeom prst="rect">
              <a:avLst/>
            </a:prstGeom>
            <a:noFill/>
          </p:spPr>
          <p:txBody>
            <a:bodyPr wrap="square" lIns="0" tIns="0" rIns="0" bIns="0" rtlCol="0">
              <a:noAutofit/>
            </a:bodyPr>
            <a:lstStyle/>
            <a:p>
              <a:pPr marL="0" marR="0" lvl="0" indent="0" algn="l" defTabSz="412826" rtl="0" eaLnBrk="1" fontAlgn="auto" latinLnBrk="0" hangingPunct="1">
                <a:lnSpc>
                  <a:spcPct val="100000"/>
                </a:lnSpc>
                <a:spcBef>
                  <a:spcPts val="0"/>
                </a:spcBef>
                <a:spcAft>
                  <a:spcPts val="0"/>
                </a:spcAft>
                <a:buClrTx/>
                <a:buSzTx/>
                <a:buFontTx/>
                <a:buNone/>
                <a:tabLst/>
                <a:defRPr/>
              </a:pPr>
              <a:r>
                <a:rPr lang="en-US" sz="1235">
                  <a:solidFill>
                    <a:schemeClr val="tx1"/>
                  </a:solidFill>
                </a:rPr>
                <a:t>Background Gray </a:t>
              </a:r>
            </a:p>
            <a:p>
              <a:pPr marL="0" marR="0" lvl="0" indent="0" algn="l" defTabSz="412826" rtl="0" eaLnBrk="1" fontAlgn="auto" latinLnBrk="0" hangingPunct="1">
                <a:lnSpc>
                  <a:spcPct val="100000"/>
                </a:lnSpc>
                <a:spcBef>
                  <a:spcPts val="0"/>
                </a:spcBef>
                <a:spcAft>
                  <a:spcPts val="0"/>
                </a:spcAft>
                <a:buClrTx/>
                <a:buSzTx/>
                <a:buFontTx/>
                <a:buNone/>
                <a:tabLst/>
                <a:defRPr/>
              </a:pPr>
              <a:r>
                <a:rPr lang="en-US" sz="1235">
                  <a:solidFill>
                    <a:schemeClr val="tx1"/>
                  </a:solidFill>
                </a:rPr>
                <a:t>RGB 245 2</a:t>
              </a:r>
              <a:r>
                <a:rPr lang="en-US" sz="1235"/>
                <a:t>46 248</a:t>
              </a:r>
              <a:endParaRPr lang="en-US" sz="1235">
                <a:solidFill>
                  <a:schemeClr val="tx1"/>
                </a:solidFill>
              </a:endParaRPr>
            </a:p>
          </p:txBody>
        </p:sp>
        <p:sp>
          <p:nvSpPr>
            <p:cNvPr id="100" name="Rectangle 99">
              <a:extLst>
                <a:ext uri="{FF2B5EF4-FFF2-40B4-BE49-F238E27FC236}">
                  <a16:creationId xmlns:a16="http://schemas.microsoft.com/office/drawing/2014/main" id="{958AF008-5443-394E-827B-667EEF488595}"/>
                </a:ext>
              </a:extLst>
            </p:cNvPr>
            <p:cNvSpPr>
              <a:spLocks/>
            </p:cNvSpPr>
            <p:nvPr userDrawn="1"/>
          </p:nvSpPr>
          <p:spPr>
            <a:xfrm>
              <a:off x="4831290" y="5902731"/>
              <a:ext cx="1956815" cy="451110"/>
            </a:xfrm>
            <a:prstGeom prst="rect">
              <a:avLst/>
            </a:prstGeom>
            <a:solidFill>
              <a:srgbClr val="CFD1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101" name="TextBox 100">
              <a:extLst>
                <a:ext uri="{FF2B5EF4-FFF2-40B4-BE49-F238E27FC236}">
                  <a16:creationId xmlns:a16="http://schemas.microsoft.com/office/drawing/2014/main" id="{A8902492-5EA8-D047-9210-C918F43DBF54}"/>
                </a:ext>
              </a:extLst>
            </p:cNvPr>
            <p:cNvSpPr txBox="1"/>
            <p:nvPr userDrawn="1"/>
          </p:nvSpPr>
          <p:spPr>
            <a:xfrm>
              <a:off x="4831290" y="6381778"/>
              <a:ext cx="1956815" cy="850295"/>
            </a:xfrm>
            <a:prstGeom prst="rect">
              <a:avLst/>
            </a:prstGeom>
            <a:noFill/>
          </p:spPr>
          <p:txBody>
            <a:bodyPr wrap="square" lIns="0" tIns="0" rIns="0" bIns="0" rtlCol="0">
              <a:noAutofit/>
            </a:bodyPr>
            <a:lstStyle/>
            <a:p>
              <a:pPr marL="0" marR="0" lvl="0" indent="0" algn="l" defTabSz="412826" rtl="0" eaLnBrk="1" fontAlgn="auto" latinLnBrk="0" hangingPunct="1">
                <a:lnSpc>
                  <a:spcPct val="100000"/>
                </a:lnSpc>
                <a:spcBef>
                  <a:spcPts val="0"/>
                </a:spcBef>
                <a:spcAft>
                  <a:spcPts val="0"/>
                </a:spcAft>
                <a:buClrTx/>
                <a:buSzTx/>
                <a:buFontTx/>
                <a:buNone/>
                <a:tabLst/>
                <a:defRPr/>
              </a:pPr>
              <a:r>
                <a:rPr lang="en-US" sz="1235">
                  <a:solidFill>
                    <a:schemeClr val="tx1"/>
                  </a:solidFill>
                </a:rPr>
                <a:t>Box Outline Gray</a:t>
              </a:r>
            </a:p>
            <a:p>
              <a:pPr marL="0" marR="0" lvl="0" indent="0" algn="l" defTabSz="412826" rtl="0" eaLnBrk="1" fontAlgn="auto" latinLnBrk="0" hangingPunct="1">
                <a:lnSpc>
                  <a:spcPct val="100000"/>
                </a:lnSpc>
                <a:spcBef>
                  <a:spcPts val="0"/>
                </a:spcBef>
                <a:spcAft>
                  <a:spcPts val="0"/>
                </a:spcAft>
                <a:buClrTx/>
                <a:buSzTx/>
                <a:buFontTx/>
                <a:buNone/>
                <a:tabLst/>
                <a:defRPr/>
              </a:pPr>
              <a:r>
                <a:rPr lang="en-US" sz="1235">
                  <a:solidFill>
                    <a:schemeClr val="tx1"/>
                  </a:solidFill>
                </a:rPr>
                <a:t>RGB 207 209 209 </a:t>
              </a:r>
            </a:p>
          </p:txBody>
        </p:sp>
        <p:sp>
          <p:nvSpPr>
            <p:cNvPr id="102" name="Rectangle 101">
              <a:extLst>
                <a:ext uri="{FF2B5EF4-FFF2-40B4-BE49-F238E27FC236}">
                  <a16:creationId xmlns:a16="http://schemas.microsoft.com/office/drawing/2014/main" id="{B8C13D64-185E-074C-BF68-8C04BBA2D978}"/>
                </a:ext>
              </a:extLst>
            </p:cNvPr>
            <p:cNvSpPr>
              <a:spLocks/>
            </p:cNvSpPr>
            <p:nvPr userDrawn="1"/>
          </p:nvSpPr>
          <p:spPr>
            <a:xfrm>
              <a:off x="453927" y="5902731"/>
              <a:ext cx="1956815" cy="451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35"/>
            </a:p>
          </p:txBody>
        </p:sp>
        <p:sp>
          <p:nvSpPr>
            <p:cNvPr id="103" name="TextBox 102">
              <a:extLst>
                <a:ext uri="{FF2B5EF4-FFF2-40B4-BE49-F238E27FC236}">
                  <a16:creationId xmlns:a16="http://schemas.microsoft.com/office/drawing/2014/main" id="{76AF52D8-2D95-004B-B2CC-FB30724B682D}"/>
                </a:ext>
              </a:extLst>
            </p:cNvPr>
            <p:cNvSpPr txBox="1"/>
            <p:nvPr userDrawn="1"/>
          </p:nvSpPr>
          <p:spPr>
            <a:xfrm>
              <a:off x="453927" y="6381778"/>
              <a:ext cx="1956815" cy="850295"/>
            </a:xfrm>
            <a:prstGeom prst="rect">
              <a:avLst/>
            </a:prstGeom>
            <a:noFill/>
          </p:spPr>
          <p:txBody>
            <a:bodyPr wrap="square" lIns="0" tIns="0" rIns="0" bIns="0" rtlCol="0">
              <a:noAutofit/>
            </a:bodyPr>
            <a:lstStyle/>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Black</a:t>
              </a:r>
            </a:p>
            <a:p>
              <a:pPr marL="0" marR="0" lvl="0" indent="0" algn="l" defTabSz="403425" rtl="0" eaLnBrk="1" fontAlgn="auto" latinLnBrk="0" hangingPunct="1">
                <a:lnSpc>
                  <a:spcPct val="100000"/>
                </a:lnSpc>
                <a:spcBef>
                  <a:spcPts val="0"/>
                </a:spcBef>
                <a:spcAft>
                  <a:spcPts val="0"/>
                </a:spcAft>
                <a:buClrTx/>
                <a:buSzTx/>
                <a:buFontTx/>
                <a:buNone/>
                <a:tabLst/>
                <a:defRPr/>
              </a:pPr>
              <a:r>
                <a:rPr lang="en-US" sz="1235">
                  <a:solidFill>
                    <a:schemeClr val="tx1"/>
                  </a:solidFill>
                </a:rPr>
                <a:t>RGB 0 0 0</a:t>
              </a:r>
            </a:p>
            <a:p>
              <a:pPr marL="0" marR="0" lvl="0" indent="0" algn="l" defTabSz="403425" rtl="0" eaLnBrk="1" fontAlgn="auto" latinLnBrk="0" hangingPunct="1">
                <a:lnSpc>
                  <a:spcPct val="100000"/>
                </a:lnSpc>
                <a:spcBef>
                  <a:spcPts val="0"/>
                </a:spcBef>
                <a:spcAft>
                  <a:spcPts val="0"/>
                </a:spcAft>
                <a:buClrTx/>
                <a:buSzTx/>
                <a:buFontTx/>
                <a:buNone/>
                <a:tabLst/>
                <a:defRPr/>
              </a:pPr>
              <a:endParaRPr lang="en-US" sz="1235">
                <a:solidFill>
                  <a:schemeClr val="tx1"/>
                </a:solidFill>
              </a:endParaRPr>
            </a:p>
          </p:txBody>
        </p:sp>
        <p:sp>
          <p:nvSpPr>
            <p:cNvPr id="104" name="TextBox 103">
              <a:extLst>
                <a:ext uri="{FF2B5EF4-FFF2-40B4-BE49-F238E27FC236}">
                  <a16:creationId xmlns:a16="http://schemas.microsoft.com/office/drawing/2014/main" id="{16B51C70-3B76-F043-BDC2-22284990C581}"/>
                </a:ext>
              </a:extLst>
            </p:cNvPr>
            <p:cNvSpPr txBox="1"/>
            <p:nvPr userDrawn="1"/>
          </p:nvSpPr>
          <p:spPr>
            <a:xfrm>
              <a:off x="4831290" y="1790722"/>
              <a:ext cx="1984270" cy="212574"/>
            </a:xfrm>
            <a:prstGeom prst="rect">
              <a:avLst/>
            </a:prstGeom>
            <a:noFill/>
          </p:spPr>
          <p:txBody>
            <a:bodyPr wrap="square" lIns="0" tIns="0" rIns="0" bIns="0" rtlCol="0">
              <a:noAutofit/>
            </a:bodyPr>
            <a:lstStyle/>
            <a:p>
              <a:r>
                <a:rPr lang="en-US" sz="1235" b="1" baseline="0">
                  <a:solidFill>
                    <a:schemeClr val="accent1"/>
                  </a:solidFill>
                  <a:latin typeface="Calibri" panose="020F0502020204030204" pitchFamily="34" charset="0"/>
                </a:rPr>
                <a:t>ACCCENT TANGERINE</a:t>
              </a:r>
            </a:p>
          </p:txBody>
        </p:sp>
        <p:sp>
          <p:nvSpPr>
            <p:cNvPr id="105" name="TextBox 104">
              <a:extLst>
                <a:ext uri="{FF2B5EF4-FFF2-40B4-BE49-F238E27FC236}">
                  <a16:creationId xmlns:a16="http://schemas.microsoft.com/office/drawing/2014/main" id="{0AB77A6F-35F7-1249-8E9F-089F850BADFC}"/>
                </a:ext>
              </a:extLst>
            </p:cNvPr>
            <p:cNvSpPr txBox="1"/>
            <p:nvPr userDrawn="1"/>
          </p:nvSpPr>
          <p:spPr>
            <a:xfrm>
              <a:off x="453930" y="3266297"/>
              <a:ext cx="6345881" cy="212574"/>
            </a:xfrm>
            <a:prstGeom prst="rect">
              <a:avLst/>
            </a:prstGeom>
            <a:noFill/>
          </p:spPr>
          <p:txBody>
            <a:bodyPr wrap="square" lIns="0" tIns="0" rIns="0" bIns="0" rtlCol="0">
              <a:noAutofit/>
            </a:bodyPr>
            <a:lstStyle/>
            <a:p>
              <a:r>
                <a:rPr lang="en-US" sz="1235" b="1" baseline="0">
                  <a:solidFill>
                    <a:schemeClr val="accent1"/>
                  </a:solidFill>
                  <a:latin typeface="Calibri" panose="020F0502020204030204" pitchFamily="34" charset="0"/>
                </a:rPr>
                <a:t>SECONDARY COLORS: CHARTS AND GRAPHS</a:t>
              </a:r>
            </a:p>
          </p:txBody>
        </p:sp>
      </p:grpSp>
      <p:pic>
        <p:nvPicPr>
          <p:cNvPr id="33" name="Picture 32">
            <a:extLst>
              <a:ext uri="{FF2B5EF4-FFF2-40B4-BE49-F238E27FC236}">
                <a16:creationId xmlns:a16="http://schemas.microsoft.com/office/drawing/2014/main" id="{B1020EDC-0ECC-4A43-A1DA-5380D7A56C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587" y="365970"/>
            <a:ext cx="1179554" cy="235884"/>
          </a:xfrm>
          <a:prstGeom prst="rect">
            <a:avLst/>
          </a:prstGeom>
        </p:spPr>
      </p:pic>
    </p:spTree>
    <p:custDataLst>
      <p:custData r:id="rId1"/>
    </p:custDataLst>
    <p:extLst>
      <p:ext uri="{BB962C8B-B14F-4D97-AF65-F5344CB8AC3E}">
        <p14:creationId xmlns:p14="http://schemas.microsoft.com/office/powerpoint/2010/main" val="2175407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Section Divider w/o Imag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2555EF-8761-5445-8445-802D6B987B22}"/>
              </a:ext>
            </a:extLst>
          </p:cNvPr>
          <p:cNvSpPr/>
          <p:nvPr userDrawn="1"/>
        </p:nvSpPr>
        <p:spPr>
          <a:xfrm>
            <a:off x="0" y="0"/>
            <a:ext cx="12192000" cy="6867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Rectangle 10">
            <a:extLst>
              <a:ext uri="{FF2B5EF4-FFF2-40B4-BE49-F238E27FC236}">
                <a16:creationId xmlns:a16="http://schemas.microsoft.com/office/drawing/2014/main" id="{3DB13DF9-B8E0-E04C-B5F7-2C233B2E7A37}"/>
              </a:ext>
            </a:extLst>
          </p:cNvPr>
          <p:cNvSpPr/>
          <p:nvPr userDrawn="1"/>
        </p:nvSpPr>
        <p:spPr>
          <a:xfrm>
            <a:off x="0" y="5859411"/>
            <a:ext cx="12192000" cy="100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5" name="Picture 14">
            <a:extLst>
              <a:ext uri="{FF2B5EF4-FFF2-40B4-BE49-F238E27FC236}">
                <a16:creationId xmlns:a16="http://schemas.microsoft.com/office/drawing/2014/main" id="{17161C05-F3B0-874C-87B2-0066884CF1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4182" y="6146427"/>
            <a:ext cx="1771372" cy="354274"/>
          </a:xfrm>
          <a:prstGeom prst="rect">
            <a:avLst/>
          </a:prstGeom>
        </p:spPr>
      </p:pic>
      <p:pic>
        <p:nvPicPr>
          <p:cNvPr id="9" name="Picture 8">
            <a:extLst>
              <a:ext uri="{FF2B5EF4-FFF2-40B4-BE49-F238E27FC236}">
                <a16:creationId xmlns:a16="http://schemas.microsoft.com/office/drawing/2014/main" id="{B9FAB025-DD87-B54F-8075-ACF37B77909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5359" y="1810430"/>
            <a:ext cx="1463040" cy="334873"/>
          </a:xfrm>
          <a:prstGeom prst="rect">
            <a:avLst/>
          </a:prstGeom>
        </p:spPr>
      </p:pic>
      <p:sp>
        <p:nvSpPr>
          <p:cNvPr id="7" name="Title 1">
            <a:extLst>
              <a:ext uri="{FF2B5EF4-FFF2-40B4-BE49-F238E27FC236}">
                <a16:creationId xmlns:a16="http://schemas.microsoft.com/office/drawing/2014/main" id="{D5B157C4-9060-8246-BF57-B62ECC533282}"/>
              </a:ext>
            </a:extLst>
          </p:cNvPr>
          <p:cNvSpPr>
            <a:spLocks noGrp="1"/>
          </p:cNvSpPr>
          <p:nvPr>
            <p:ph type="title" hasCustomPrompt="1"/>
          </p:nvPr>
        </p:nvSpPr>
        <p:spPr>
          <a:xfrm>
            <a:off x="4335321" y="2038070"/>
            <a:ext cx="7302499" cy="693993"/>
          </a:xfrm>
        </p:spPr>
        <p:txBody>
          <a:bodyPr anchor="t" anchorCtr="0"/>
          <a:lstStyle>
            <a:lvl1pPr marL="0" algn="l" defTabSz="887481" rtl="0" eaLnBrk="1" latinLnBrk="0" hangingPunct="1">
              <a:lnSpc>
                <a:spcPct val="90000"/>
              </a:lnSpc>
              <a:spcBef>
                <a:spcPct val="0"/>
              </a:spcBef>
              <a:buNone/>
              <a:defRPr lang="en-US" sz="3600"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sp>
        <p:nvSpPr>
          <p:cNvPr id="5" name="Text Placeholder 4">
            <a:extLst>
              <a:ext uri="{FF2B5EF4-FFF2-40B4-BE49-F238E27FC236}">
                <a16:creationId xmlns:a16="http://schemas.microsoft.com/office/drawing/2014/main" id="{2F2B8B54-27F7-CB46-A076-C76CF8ECE109}"/>
              </a:ext>
            </a:extLst>
          </p:cNvPr>
          <p:cNvSpPr>
            <a:spLocks noGrp="1"/>
          </p:cNvSpPr>
          <p:nvPr>
            <p:ph type="body" sz="quarter" idx="10" hasCustomPrompt="1"/>
          </p:nvPr>
        </p:nvSpPr>
        <p:spPr>
          <a:xfrm>
            <a:off x="4335464" y="2732063"/>
            <a:ext cx="4338637" cy="1089025"/>
          </a:xfrm>
        </p:spPr>
        <p:txBody>
          <a:bodyPr/>
          <a:lstStyle>
            <a:lvl1pPr marL="0" indent="0" algn="l" defTabSz="887481" rtl="0" eaLnBrk="1" latinLnBrk="0" hangingPunct="1">
              <a:lnSpc>
                <a:spcPct val="90000"/>
              </a:lnSpc>
              <a:spcBef>
                <a:spcPct val="0"/>
              </a:spcBef>
              <a:buNone/>
              <a:defRPr lang="en-US" sz="2000" b="0" i="0" strike="noStrike" kern="1200" dirty="0" smtClean="0">
                <a:solidFill>
                  <a:schemeClr val="bg1"/>
                </a:solidFill>
                <a:latin typeface="Calibri" panose="020F0502020204030204" pitchFamily="34" charset="0"/>
                <a:ea typeface="+mj-ea"/>
                <a:cs typeface="Calibri" panose="020F0502020204030204" pitchFamily="34" charset="0"/>
              </a:defRPr>
            </a:lvl1pPr>
            <a:lvl2pPr marL="0" indent="0" algn="l" defTabSz="887481" rtl="0" eaLnBrk="1" latinLnBrk="0" hangingPunct="1">
              <a:lnSpc>
                <a:spcPct val="90000"/>
              </a:lnSpc>
              <a:spcBef>
                <a:spcPct val="0"/>
              </a:spcBef>
              <a:buNone/>
              <a:defRPr lang="en-US" sz="2000" b="0" i="0" strike="noStrike" kern="1200" dirty="0" smtClean="0">
                <a:solidFill>
                  <a:schemeClr val="bg1"/>
                </a:solidFill>
                <a:latin typeface="Calibri" panose="020F0502020204030204" pitchFamily="34" charset="0"/>
                <a:ea typeface="+mj-ea"/>
                <a:cs typeface="Calibri" panose="020F0502020204030204" pitchFamily="34" charset="0"/>
              </a:defRPr>
            </a:lvl2pPr>
            <a:lvl3pPr marL="0" indent="0" algn="l" defTabSz="887481" rtl="0" eaLnBrk="1" latinLnBrk="0" hangingPunct="1">
              <a:lnSpc>
                <a:spcPct val="90000"/>
              </a:lnSpc>
              <a:spcBef>
                <a:spcPct val="0"/>
              </a:spcBef>
              <a:buNone/>
              <a:defRPr lang="en-US" sz="2000" b="0" i="0" strike="noStrike" kern="1200" dirty="0" smtClean="0">
                <a:solidFill>
                  <a:schemeClr val="bg1"/>
                </a:solidFill>
                <a:latin typeface="Calibri" panose="020F0502020204030204" pitchFamily="34" charset="0"/>
                <a:ea typeface="+mj-ea"/>
                <a:cs typeface="Calibri" panose="020F0502020204030204" pitchFamily="34" charset="0"/>
              </a:defRPr>
            </a:lvl3pPr>
            <a:lvl4pPr marL="0" indent="0" algn="l" defTabSz="887481" rtl="0" eaLnBrk="1" latinLnBrk="0" hangingPunct="1">
              <a:lnSpc>
                <a:spcPct val="90000"/>
              </a:lnSpc>
              <a:spcBef>
                <a:spcPct val="0"/>
              </a:spcBef>
              <a:buNone/>
              <a:defRPr lang="en-US" sz="2000" b="0" i="0" strike="noStrike" kern="1200" dirty="0" smtClean="0">
                <a:solidFill>
                  <a:schemeClr val="bg1"/>
                </a:solidFill>
                <a:latin typeface="Calibri" panose="020F0502020204030204" pitchFamily="34" charset="0"/>
                <a:ea typeface="+mj-ea"/>
                <a:cs typeface="Calibri" panose="020F0502020204030204" pitchFamily="34" charset="0"/>
              </a:defRPr>
            </a:lvl4pPr>
            <a:lvl5pPr marL="0" indent="0" algn="l" defTabSz="887481" rtl="0" eaLnBrk="1" latinLnBrk="0" hangingPunct="1">
              <a:lnSpc>
                <a:spcPct val="90000"/>
              </a:lnSpc>
              <a:spcBef>
                <a:spcPct val="0"/>
              </a:spcBef>
              <a:buNone/>
              <a:defRPr lang="en-US" sz="2000" b="0" i="0" strike="noStrike" kern="1200" dirty="0">
                <a:solidFill>
                  <a:schemeClr val="bg1"/>
                </a:solidFill>
                <a:latin typeface="Calibri" panose="020F0502020204030204" pitchFamily="34" charset="0"/>
                <a:ea typeface="+mj-ea"/>
                <a:cs typeface="Calibri" panose="020F0502020204030204" pitchFamily="34" charset="0"/>
              </a:defRPr>
            </a:lvl5pPr>
          </a:lstStyle>
          <a:p>
            <a:pPr lvl="0"/>
            <a:r>
              <a:rPr lang="en-US"/>
              <a:t>Subtitle</a:t>
            </a:r>
          </a:p>
        </p:txBody>
      </p:sp>
    </p:spTree>
    <p:custDataLst>
      <p:custData r:id="rId1"/>
    </p:custDataLst>
    <p:extLst>
      <p:ext uri="{BB962C8B-B14F-4D97-AF65-F5344CB8AC3E}">
        <p14:creationId xmlns:p14="http://schemas.microsoft.com/office/powerpoint/2010/main" val="742706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xt and image_2 colum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228B2E8-DB66-B34A-8184-9EC38B521D57}"/>
              </a:ext>
            </a:extLst>
          </p:cNvPr>
          <p:cNvGraphicFramePr>
            <a:graphicFrameLocks noChangeAspect="1"/>
          </p:cNvGraphicFramePr>
          <p:nvPr userDrawn="1">
            <p:custDataLst>
              <p:tags r:id="rId1"/>
            </p:custDataLst>
            <p:extLst>
              <p:ext uri="{D42A27DB-BD31-4B8C-83A1-F6EECF244321}">
                <p14:modId xmlns:p14="http://schemas.microsoft.com/office/powerpoint/2010/main" val="2911348847"/>
              </p:ext>
            </p:extLst>
          </p:nvPr>
        </p:nvGraphicFramePr>
        <p:xfrm>
          <a:off x="2118" y="2120"/>
          <a:ext cx="1636" cy="211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6228B2E8-DB66-B34A-8184-9EC38B521D57}"/>
                          </a:ext>
                        </a:extLst>
                      </p:cNvPr>
                      <p:cNvPicPr/>
                      <p:nvPr/>
                    </p:nvPicPr>
                    <p:blipFill>
                      <a:blip r:embed="rId4"/>
                      <a:stretch>
                        <a:fillRect/>
                      </a:stretch>
                    </p:blipFill>
                    <p:spPr>
                      <a:xfrm>
                        <a:off x="2118" y="2120"/>
                        <a:ext cx="1636" cy="2117"/>
                      </a:xfrm>
                      <a:prstGeom prst="rect">
                        <a:avLst/>
                      </a:prstGeom>
                    </p:spPr>
                  </p:pic>
                </p:oleObj>
              </mc:Fallback>
            </mc:AlternateContent>
          </a:graphicData>
        </a:graphic>
      </p:graphicFrame>
      <p:sp>
        <p:nvSpPr>
          <p:cNvPr id="7" name="Content Placeholder 6"/>
          <p:cNvSpPr>
            <a:spLocks noGrp="1"/>
          </p:cNvSpPr>
          <p:nvPr>
            <p:ph sz="quarter" idx="11"/>
          </p:nvPr>
        </p:nvSpPr>
        <p:spPr>
          <a:xfrm>
            <a:off x="6215065" y="1901826"/>
            <a:ext cx="5282671" cy="4425951"/>
          </a:xfrm>
          <a:prstGeom prst="rect">
            <a:avLst/>
          </a:prstGeom>
        </p:spPr>
        <p:txBody>
          <a:bodyPr/>
          <a:lstStyle>
            <a:lvl1pPr>
              <a:lnSpc>
                <a:spcPct val="100000"/>
              </a:lnSpc>
              <a:defRPr b="0" i="0">
                <a:latin typeface="Degular" pitchFamily="82" charset="77"/>
              </a:defRPr>
            </a:lvl1pPr>
            <a:lvl2pPr>
              <a:lnSpc>
                <a:spcPct val="100000"/>
              </a:lnSpc>
              <a:defRPr b="0" i="0">
                <a:latin typeface="Degular" pitchFamily="82" charset="77"/>
              </a:defRPr>
            </a:lvl2pPr>
            <a:lvl3pPr>
              <a:lnSpc>
                <a:spcPct val="100000"/>
              </a:lnSpc>
              <a:defRPr b="0" i="0">
                <a:latin typeface="Degular" pitchFamily="82" charset="77"/>
              </a:defRPr>
            </a:lvl3pPr>
            <a:lvl4pPr>
              <a:lnSpc>
                <a:spcPct val="100000"/>
              </a:lnSpc>
              <a:defRPr b="0" i="0">
                <a:latin typeface="Degular" pitchFamily="82" charset="77"/>
              </a:defRPr>
            </a:lvl4pPr>
            <a:lvl5pPr>
              <a:lnSpc>
                <a:spcPct val="100000"/>
              </a:lnSpc>
              <a:defRPr b="0" i="0">
                <a:latin typeface="Degular" pitchFamily="8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p:cNvSpPr>
            <a:spLocks noGrp="1"/>
          </p:cNvSpPr>
          <p:nvPr>
            <p:ph sz="quarter" idx="12"/>
          </p:nvPr>
        </p:nvSpPr>
        <p:spPr>
          <a:xfrm>
            <a:off x="609601" y="1901826"/>
            <a:ext cx="5282671" cy="4425951"/>
          </a:xfrm>
          <a:prstGeom prst="rect">
            <a:avLst/>
          </a:prstGeom>
        </p:spPr>
        <p:txBody>
          <a:bodyPr/>
          <a:lstStyle>
            <a:lvl1pPr>
              <a:lnSpc>
                <a:spcPct val="100000"/>
              </a:lnSpc>
              <a:defRPr b="0" i="0">
                <a:latin typeface="Degular" pitchFamily="82" charset="77"/>
              </a:defRPr>
            </a:lvl1pPr>
            <a:lvl2pPr>
              <a:lnSpc>
                <a:spcPct val="100000"/>
              </a:lnSpc>
              <a:defRPr b="0" i="0">
                <a:latin typeface="Degular" pitchFamily="82" charset="77"/>
              </a:defRPr>
            </a:lvl2pPr>
            <a:lvl3pPr>
              <a:lnSpc>
                <a:spcPct val="100000"/>
              </a:lnSpc>
              <a:defRPr b="0" i="0">
                <a:latin typeface="Degular" pitchFamily="82" charset="77"/>
              </a:defRPr>
            </a:lvl3pPr>
            <a:lvl4pPr>
              <a:lnSpc>
                <a:spcPct val="100000"/>
              </a:lnSpc>
              <a:defRPr b="0" i="0">
                <a:latin typeface="Degular" pitchFamily="82" charset="77"/>
              </a:defRPr>
            </a:lvl4pPr>
            <a:lvl5pPr>
              <a:lnSpc>
                <a:spcPct val="100000"/>
              </a:lnSpc>
              <a:defRPr b="0" i="0">
                <a:latin typeface="Degular" pitchFamily="8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9013957" y="6583362"/>
            <a:ext cx="1044127" cy="169334"/>
          </a:xfrm>
          <a:prstGeom prst="rect">
            <a:avLst/>
          </a:prstGeom>
        </p:spPr>
        <p:txBody>
          <a:bodyPr vert="horz" wrap="none">
            <a:spAutoFit/>
          </a:bodyPr>
          <a:lstStyle>
            <a:lvl1pPr marL="0" indent="0" algn="r">
              <a:buNone/>
              <a:defRPr sz="1100" b="0" i="0">
                <a:solidFill>
                  <a:schemeClr val="accent5"/>
                </a:solidFill>
                <a:latin typeface="Degular" pitchFamily="82" charset="77"/>
              </a:defRPr>
            </a:lvl1pPr>
          </a:lstStyle>
          <a:p>
            <a:pPr lvl="0"/>
            <a:r>
              <a:rPr lang="en-US"/>
              <a:t>Data Classification</a:t>
            </a:r>
          </a:p>
        </p:txBody>
      </p:sp>
      <p:sp>
        <p:nvSpPr>
          <p:cNvPr id="9" name="Slide Number Placeholder 4">
            <a:extLst>
              <a:ext uri="{FF2B5EF4-FFF2-40B4-BE49-F238E27FC236}">
                <a16:creationId xmlns:a16="http://schemas.microsoft.com/office/drawing/2014/main" id="{4674DC98-03D9-B141-BF34-E361337A9997}"/>
              </a:ext>
            </a:extLst>
          </p:cNvPr>
          <p:cNvSpPr txBox="1">
            <a:spLocks/>
          </p:cNvSpPr>
          <p:nvPr userDrawn="1"/>
        </p:nvSpPr>
        <p:spPr>
          <a:xfrm>
            <a:off x="11532297" y="6504948"/>
            <a:ext cx="659704" cy="366183"/>
          </a:xfrm>
          <a:prstGeom prst="rect">
            <a:avLst/>
          </a:prstGeom>
        </p:spPr>
        <p:txBody>
          <a:bodyPr vert="horz" lIns="121874" tIns="60937" rIns="121874" bIns="60937"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lgn="ctr" fontAlgn="auto">
              <a:spcBef>
                <a:spcPts val="0"/>
              </a:spcBef>
              <a:spcAft>
                <a:spcPts val="0"/>
              </a:spcAft>
              <a:buClrTx/>
              <a:buFontTx/>
              <a:buNone/>
            </a:pPr>
            <a:fld id="{E219BBCF-6562-0F4B-B1E4-C6BFB9DF245D}" type="slidenum">
              <a:rPr lang="en-US" sz="1200" b="0" i="0" smtClean="0">
                <a:solidFill>
                  <a:srgbClr val="FFFFFF"/>
                </a:solidFill>
                <a:latin typeface="Degular" pitchFamily="82" charset="77"/>
              </a:rPr>
              <a:pPr algn="ctr" fontAlgn="auto">
                <a:spcBef>
                  <a:spcPts val="0"/>
                </a:spcBef>
                <a:spcAft>
                  <a:spcPts val="0"/>
                </a:spcAft>
                <a:buClrTx/>
                <a:buFontTx/>
                <a:buNone/>
              </a:pPr>
              <a:t>‹#›</a:t>
            </a:fld>
            <a:endParaRPr lang="en-US" sz="1200" b="0" i="0">
              <a:solidFill>
                <a:srgbClr val="FFFFFF"/>
              </a:solidFill>
              <a:latin typeface="Degular" pitchFamily="82" charset="77"/>
            </a:endParaRPr>
          </a:p>
        </p:txBody>
      </p:sp>
      <p:sp>
        <p:nvSpPr>
          <p:cNvPr id="11" name="Title 1">
            <a:extLst>
              <a:ext uri="{FF2B5EF4-FFF2-40B4-BE49-F238E27FC236}">
                <a16:creationId xmlns:a16="http://schemas.microsoft.com/office/drawing/2014/main" id="{550471FA-5167-6F44-9E26-B73CFC260AEC}"/>
              </a:ext>
            </a:extLst>
          </p:cNvPr>
          <p:cNvSpPr>
            <a:spLocks noGrp="1"/>
          </p:cNvSpPr>
          <p:nvPr>
            <p:ph type="title"/>
          </p:nvPr>
        </p:nvSpPr>
        <p:spPr>
          <a:xfrm>
            <a:off x="609601" y="365128"/>
            <a:ext cx="10744200" cy="735541"/>
          </a:xfrm>
          <a:prstGeom prst="rect">
            <a:avLst/>
          </a:prstGeom>
        </p:spPr>
        <p:txBody>
          <a:bodyPr vert="horz" anchor="t" anchorCtr="0">
            <a:normAutofit/>
          </a:bodyPr>
          <a:lstStyle>
            <a:lvl1pPr>
              <a:lnSpc>
                <a:spcPct val="100000"/>
              </a:lnSpc>
              <a:defRPr sz="2133" b="0" i="0">
                <a:solidFill>
                  <a:srgbClr val="015847"/>
                </a:solidFill>
                <a:latin typeface="Degular" pitchFamily="82" charset="77"/>
              </a:defRPr>
            </a:lvl1pPr>
          </a:lstStyle>
          <a:p>
            <a:r>
              <a:rPr lang="en-US"/>
              <a:t>Click to edit Master title style</a:t>
            </a:r>
          </a:p>
        </p:txBody>
      </p:sp>
    </p:spTree>
    <p:extLst>
      <p:ext uri="{BB962C8B-B14F-4D97-AF65-F5344CB8AC3E}">
        <p14:creationId xmlns:p14="http://schemas.microsoft.com/office/powerpoint/2010/main" val="495146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0ACC8E-D26A-4379-8E08-8223B2828854}"/>
              </a:ext>
            </a:extLst>
          </p:cNvPr>
          <p:cNvSpPr>
            <a:spLocks noGrp="1"/>
          </p:cNvSpPr>
          <p:nvPr>
            <p:ph type="sldNum" sz="quarter" idx="12"/>
          </p:nvPr>
        </p:nvSpPr>
        <p:spPr/>
        <p:txBody>
          <a:bodyPr/>
          <a:lstStyle/>
          <a:p>
            <a:fld id="{3A1C27AB-30BC-43E5-8C96-89A23EFEC595}" type="slidenum">
              <a:rPr lang="en-US" smtClean="0"/>
              <a:t>‹#›</a:t>
            </a:fld>
            <a:endParaRPr lang="en-US"/>
          </a:p>
        </p:txBody>
      </p:sp>
    </p:spTree>
    <p:extLst>
      <p:ext uri="{BB962C8B-B14F-4D97-AF65-F5344CB8AC3E}">
        <p14:creationId xmlns:p14="http://schemas.microsoft.com/office/powerpoint/2010/main" val="298737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4C293-556A-4EC3-AD1E-87FB351218FB}"/>
              </a:ext>
            </a:extLst>
          </p:cNvPr>
          <p:cNvSpPr>
            <a:spLocks noGrp="1"/>
          </p:cNvSpPr>
          <p:nvPr>
            <p:ph type="title" hasCustomPrompt="1"/>
          </p:nvPr>
        </p:nvSpPr>
        <p:spPr>
          <a:xfrm>
            <a:off x="839788" y="596166"/>
            <a:ext cx="5256212" cy="1352550"/>
          </a:xfrm>
        </p:spPr>
        <p:txBody>
          <a:bodyPr vert="horz" lIns="91440" tIns="45720" rIns="91440" bIns="45720" rtlCol="0" anchor="ctr">
            <a:normAutofit/>
          </a:bodyPr>
          <a:lstStyle>
            <a:lvl1pPr>
              <a:defRPr lang="en-US" dirty="0">
                <a:gradFill flip="none" rotWithShape="1">
                  <a:gsLst>
                    <a:gs pos="98000">
                      <a:schemeClr val="accent1"/>
                    </a:gs>
                    <a:gs pos="49000">
                      <a:srgbClr val="0077B8"/>
                    </a:gs>
                    <a:gs pos="3000">
                      <a:schemeClr val="accent2"/>
                    </a:gs>
                    <a:gs pos="23000">
                      <a:schemeClr val="accent2"/>
                    </a:gs>
                  </a:gsLst>
                  <a:lin ang="2700000" scaled="1"/>
                  <a:tileRect/>
                </a:gradFill>
              </a:defRPr>
            </a:lvl1pPr>
          </a:lstStyle>
          <a:p>
            <a:pPr lvl="0"/>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E273F79C-DCD7-4C0B-BFBB-0C98497C73F2}"/>
              </a:ext>
            </a:extLst>
          </p:cNvPr>
          <p:cNvSpPr>
            <a:spLocks noGrp="1"/>
          </p:cNvSpPr>
          <p:nvPr>
            <p:ph idx="1"/>
          </p:nvPr>
        </p:nvSpPr>
        <p:spPr>
          <a:xfrm>
            <a:off x="801687" y="2101910"/>
            <a:ext cx="5302319" cy="1643795"/>
          </a:xfrm>
        </p:spPr>
        <p:txBody>
          <a:bodyPr>
            <a:normAutofit/>
          </a:bodyPr>
          <a:lstStyle>
            <a:lvl1pPr>
              <a:defRPr sz="2000">
                <a:solidFill>
                  <a:schemeClr val="tx2"/>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pic>
        <p:nvPicPr>
          <p:cNvPr id="10" name="Graphic 9">
            <a:extLst>
              <a:ext uri="{FF2B5EF4-FFF2-40B4-BE49-F238E27FC236}">
                <a16:creationId xmlns:a16="http://schemas.microsoft.com/office/drawing/2014/main" id="{BECDAE2C-BD89-4855-BE08-13EF36730C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07510" y="599355"/>
            <a:ext cx="2576804" cy="963682"/>
          </a:xfrm>
          <a:prstGeom prst="rect">
            <a:avLst/>
          </a:prstGeom>
        </p:spPr>
      </p:pic>
      <p:pic>
        <p:nvPicPr>
          <p:cNvPr id="6" name="Graphic 5">
            <a:extLst>
              <a:ext uri="{FF2B5EF4-FFF2-40B4-BE49-F238E27FC236}">
                <a16:creationId xmlns:a16="http://schemas.microsoft.com/office/drawing/2014/main" id="{97D48AD8-E32B-4CDF-9F4D-FFEBFE5763C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443"/>
          <a:stretch/>
        </p:blipFill>
        <p:spPr>
          <a:xfrm>
            <a:off x="0" y="3898899"/>
            <a:ext cx="11132340" cy="2645415"/>
          </a:xfrm>
          <a:prstGeom prst="rect">
            <a:avLst/>
          </a:prstGeom>
        </p:spPr>
      </p:pic>
    </p:spTree>
    <p:extLst>
      <p:ext uri="{BB962C8B-B14F-4D97-AF65-F5344CB8AC3E}">
        <p14:creationId xmlns:p14="http://schemas.microsoft.com/office/powerpoint/2010/main" val="2107398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9929DBF-9272-4A62-A8D7-7948AA768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 y="0"/>
            <a:ext cx="12190240" cy="6858000"/>
          </a:xfrm>
          <a:prstGeom prst="rect">
            <a:avLst/>
          </a:prstGeom>
        </p:spPr>
      </p:pic>
      <p:sp>
        <p:nvSpPr>
          <p:cNvPr id="4" name="Rectangle 3">
            <a:extLst>
              <a:ext uri="{FF2B5EF4-FFF2-40B4-BE49-F238E27FC236}">
                <a16:creationId xmlns:a16="http://schemas.microsoft.com/office/drawing/2014/main" id="{0DBBE0E6-6CCF-40E3-82B5-7D92F52F38F3}"/>
              </a:ext>
            </a:extLst>
          </p:cNvPr>
          <p:cNvSpPr/>
          <p:nvPr userDrawn="1"/>
        </p:nvSpPr>
        <p:spPr>
          <a:xfrm>
            <a:off x="0" y="0"/>
            <a:ext cx="12190240" cy="6858000"/>
          </a:xfrm>
          <a:prstGeom prst="rect">
            <a:avLst/>
          </a:prstGeom>
          <a:gradFill flip="none" rotWithShape="1">
            <a:gsLst>
              <a:gs pos="0">
                <a:schemeClr val="accent1">
                  <a:alpha val="82000"/>
                </a:schemeClr>
              </a:gs>
              <a:gs pos="100000">
                <a:schemeClr val="accent5">
                  <a:alpha val="83000"/>
                </a:schemeClr>
              </a:gs>
              <a:gs pos="76108">
                <a:srgbClr val="19B0A3">
                  <a:alpha val="70000"/>
                </a:srgbClr>
              </a:gs>
              <a:gs pos="28000">
                <a:srgbClr val="0085C6">
                  <a:alpha val="75000"/>
                </a:srgbClr>
              </a:gs>
              <a:gs pos="56000">
                <a:schemeClr val="accent2">
                  <a:alpha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856BD6A-6420-4F63-AB3A-6328641F6307}"/>
              </a:ext>
            </a:extLst>
          </p:cNvPr>
          <p:cNvSpPr>
            <a:spLocks noGrp="1"/>
          </p:cNvSpPr>
          <p:nvPr>
            <p:ph type="title"/>
          </p:nvPr>
        </p:nvSpPr>
        <p:spPr>
          <a:xfrm>
            <a:off x="769374" y="695325"/>
            <a:ext cx="6571226" cy="1971675"/>
          </a:xfrm>
        </p:spPr>
        <p:txBody>
          <a:bodyPr>
            <a:noAutofit/>
          </a:bodyPr>
          <a:lstStyle>
            <a:lvl1pPr>
              <a:defRPr sz="6000">
                <a:solidFill>
                  <a:schemeClr val="bg1"/>
                </a:solidFill>
              </a:defRPr>
            </a:lvl1pPr>
          </a:lstStyle>
          <a:p>
            <a:r>
              <a:rPr lang="en-US"/>
              <a:t>Click to edit Master title style</a:t>
            </a:r>
          </a:p>
        </p:txBody>
      </p:sp>
      <p:pic>
        <p:nvPicPr>
          <p:cNvPr id="19" name="Picture 18">
            <a:extLst>
              <a:ext uri="{FF2B5EF4-FFF2-40B4-BE49-F238E27FC236}">
                <a16:creationId xmlns:a16="http://schemas.microsoft.com/office/drawing/2014/main" id="{77964AB4-B0BC-4164-81AE-D0A26BD771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854831" y="5781793"/>
            <a:ext cx="1948585" cy="728739"/>
          </a:xfrm>
          <a:prstGeom prst="rect">
            <a:avLst/>
          </a:prstGeom>
        </p:spPr>
      </p:pic>
    </p:spTree>
    <p:extLst>
      <p:ext uri="{BB962C8B-B14F-4D97-AF65-F5344CB8AC3E}">
        <p14:creationId xmlns:p14="http://schemas.microsoft.com/office/powerpoint/2010/main" val="355507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image" Target="../media/image14.png"/><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customXml" Target="../../customXml/item33.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3D84CE4-FFE2-4BDF-8845-93D629C52FDF}"/>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48770" t="34658" r="15125" b="19457"/>
          <a:stretch/>
        </p:blipFill>
        <p:spPr>
          <a:xfrm>
            <a:off x="10213230" y="4925544"/>
            <a:ext cx="1978770" cy="1932456"/>
          </a:xfrm>
          <a:prstGeom prst="rect">
            <a:avLst/>
          </a:prstGeom>
        </p:spPr>
      </p:pic>
      <p:sp>
        <p:nvSpPr>
          <p:cNvPr id="2" name="Title Placeholder 1">
            <a:extLst>
              <a:ext uri="{FF2B5EF4-FFF2-40B4-BE49-F238E27FC236}">
                <a16:creationId xmlns:a16="http://schemas.microsoft.com/office/drawing/2014/main" id="{0D18E631-7144-4BD2-93B2-B3B982C708A6}"/>
              </a:ext>
            </a:extLst>
          </p:cNvPr>
          <p:cNvSpPr>
            <a:spLocks noGrp="1"/>
          </p:cNvSpPr>
          <p:nvPr>
            <p:ph type="title"/>
          </p:nvPr>
        </p:nvSpPr>
        <p:spPr>
          <a:xfrm>
            <a:off x="348564" y="377825"/>
            <a:ext cx="11132340" cy="7794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AFF147-BC00-4D40-8C97-8D4986F10D7A}"/>
              </a:ext>
            </a:extLst>
          </p:cNvPr>
          <p:cNvSpPr>
            <a:spLocks noGrp="1"/>
          </p:cNvSpPr>
          <p:nvPr>
            <p:ph type="body" idx="1"/>
          </p:nvPr>
        </p:nvSpPr>
        <p:spPr>
          <a:xfrm>
            <a:off x="348564" y="1359581"/>
            <a:ext cx="11132340" cy="4386262"/>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2F9C44A3-395F-4017-AE46-D16EB08F667E}"/>
              </a:ext>
            </a:extLst>
          </p:cNvPr>
          <p:cNvSpPr>
            <a:spLocks noGrp="1"/>
          </p:cNvSpPr>
          <p:nvPr>
            <p:ph type="sldNum" sz="quarter" idx="4"/>
          </p:nvPr>
        </p:nvSpPr>
        <p:spPr>
          <a:xfrm>
            <a:off x="11685814" y="6435631"/>
            <a:ext cx="433575" cy="365125"/>
          </a:xfrm>
          <a:prstGeom prst="rect">
            <a:avLst/>
          </a:prstGeom>
        </p:spPr>
        <p:txBody>
          <a:bodyPr vert="horz" lIns="91440" tIns="45720" rIns="91440" bIns="45720" rtlCol="0" anchor="ctr"/>
          <a:lstStyle>
            <a:lvl1pPr algn="r">
              <a:defRPr sz="900">
                <a:solidFill>
                  <a:schemeClr val="accent1"/>
                </a:solidFill>
              </a:defRPr>
            </a:lvl1pPr>
          </a:lstStyle>
          <a:p>
            <a:fld id="{3A1C27AB-30BC-43E5-8C96-89A23EFEC595}" type="slidenum">
              <a:rPr lang="en-US" smtClean="0"/>
              <a:pPr/>
              <a:t>‹#›</a:t>
            </a:fld>
            <a:endParaRPr lang="en-US"/>
          </a:p>
        </p:txBody>
      </p:sp>
      <p:pic>
        <p:nvPicPr>
          <p:cNvPr id="9" name="Graphic 8">
            <a:extLst>
              <a:ext uri="{FF2B5EF4-FFF2-40B4-BE49-F238E27FC236}">
                <a16:creationId xmlns:a16="http://schemas.microsoft.com/office/drawing/2014/main" id="{7BC0448D-4E77-43E2-A35B-C4C4586A56C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348563" y="6048989"/>
            <a:ext cx="1512363" cy="565599"/>
          </a:xfrm>
          <a:prstGeom prst="rect">
            <a:avLst/>
          </a:prstGeom>
        </p:spPr>
      </p:pic>
    </p:spTree>
    <p:extLst>
      <p:ext uri="{BB962C8B-B14F-4D97-AF65-F5344CB8AC3E}">
        <p14:creationId xmlns:p14="http://schemas.microsoft.com/office/powerpoint/2010/main" val="26997770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0" r:id="rId4"/>
    <p:sldLayoutId id="2147483654" r:id="rId5"/>
    <p:sldLayoutId id="2147483664" r:id="rId6"/>
    <p:sldLayoutId id="2147483655" r:id="rId7"/>
    <p:sldLayoutId id="2147483656" r:id="rId8"/>
    <p:sldLayoutId id="2147483657" r:id="rId9"/>
    <p:sldLayoutId id="2147483662" r:id="rId10"/>
    <p:sldLayoutId id="2147483663" r:id="rId11"/>
  </p:sldLayoutIdLst>
  <p:hf hdr="0" ftr="0" dt="0"/>
  <p:txStyles>
    <p:titleStyle>
      <a:lvl1pPr algn="l" defTabSz="914400" rtl="0" eaLnBrk="1" latinLnBrk="0" hangingPunct="1">
        <a:lnSpc>
          <a:spcPct val="90000"/>
        </a:lnSpc>
        <a:spcBef>
          <a:spcPct val="0"/>
        </a:spcBef>
        <a:buNone/>
        <a:defRPr sz="3600" b="1" kern="1200" spc="-100" baseline="0">
          <a:gradFill flip="none" rotWithShape="1">
            <a:gsLst>
              <a:gs pos="100000">
                <a:schemeClr val="accent1"/>
              </a:gs>
              <a:gs pos="49000">
                <a:srgbClr val="0077B8"/>
              </a:gs>
              <a:gs pos="0">
                <a:schemeClr val="accent2"/>
              </a:gs>
            </a:gsLst>
            <a:lin ang="2700000" scaled="1"/>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5A89B-776A-4940-B4EB-1D201BC73C87}"/>
              </a:ext>
            </a:extLst>
          </p:cNvPr>
          <p:cNvSpPr>
            <a:spLocks noGrp="1"/>
          </p:cNvSpPr>
          <p:nvPr>
            <p:ph type="title"/>
          </p:nvPr>
        </p:nvSpPr>
        <p:spPr>
          <a:xfrm>
            <a:off x="403458" y="605117"/>
            <a:ext cx="11385588" cy="605118"/>
          </a:xfrm>
          <a:prstGeom prst="rect">
            <a:avLst/>
          </a:prstGeom>
        </p:spPr>
        <p:txBody>
          <a:bodyPr vert="horz" lIns="0" tIns="0" rIns="0" bIns="0" rtlCol="0" anchor="b" anchorCtr="0">
            <a:noAutofit/>
          </a:bodyPr>
          <a:lstStyle/>
          <a:p>
            <a:r>
              <a:rPr lang="en-US"/>
              <a:t>Page Title</a:t>
            </a:r>
          </a:p>
        </p:txBody>
      </p:sp>
      <p:sp>
        <p:nvSpPr>
          <p:cNvPr id="4" name="Text Placeholder 3">
            <a:extLst>
              <a:ext uri="{FF2B5EF4-FFF2-40B4-BE49-F238E27FC236}">
                <a16:creationId xmlns:a16="http://schemas.microsoft.com/office/drawing/2014/main" id="{1C4BDACF-891B-CF4E-8F92-AE7E5FD8FA5C}"/>
              </a:ext>
            </a:extLst>
          </p:cNvPr>
          <p:cNvSpPr>
            <a:spLocks noGrp="1"/>
          </p:cNvSpPr>
          <p:nvPr>
            <p:ph type="body" idx="1"/>
          </p:nvPr>
        </p:nvSpPr>
        <p:spPr>
          <a:xfrm>
            <a:off x="403458" y="1613647"/>
            <a:ext cx="11385588" cy="453434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597056D3-29A8-0442-B565-FBC34B271569}"/>
              </a:ext>
            </a:extLst>
          </p:cNvPr>
          <p:cNvSpPr>
            <a:spLocks noGrp="1"/>
          </p:cNvSpPr>
          <p:nvPr>
            <p:ph type="sldNum" sz="quarter" idx="4"/>
          </p:nvPr>
        </p:nvSpPr>
        <p:spPr>
          <a:xfrm>
            <a:off x="11385084" y="6150907"/>
            <a:ext cx="403458" cy="298525"/>
          </a:xfrm>
          <a:prstGeom prst="rect">
            <a:avLst/>
          </a:prstGeom>
        </p:spPr>
        <p:txBody>
          <a:bodyPr vert="horz" lIns="0" tIns="0" rIns="0" bIns="0" rtlCol="0" anchor="b" anchorCtr="0">
            <a:noAutofit/>
          </a:bodyPr>
          <a:lstStyle>
            <a:lvl1pPr algn="r">
              <a:defRPr sz="882">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7" name="Footer Placeholder 2">
            <a:extLst>
              <a:ext uri="{FF2B5EF4-FFF2-40B4-BE49-F238E27FC236}">
                <a16:creationId xmlns:a16="http://schemas.microsoft.com/office/drawing/2014/main" id="{0030D493-C80E-114A-8706-51D7FB9B0203}"/>
              </a:ext>
            </a:extLst>
          </p:cNvPr>
          <p:cNvSpPr>
            <a:spLocks noGrp="1"/>
          </p:cNvSpPr>
          <p:nvPr>
            <p:ph type="ftr" sz="quarter" idx="3"/>
          </p:nvPr>
        </p:nvSpPr>
        <p:spPr>
          <a:xfrm>
            <a:off x="403458" y="6157113"/>
            <a:ext cx="10981627" cy="298525"/>
          </a:xfrm>
          <a:prstGeom prst="rect">
            <a:avLst/>
          </a:prstGeom>
        </p:spPr>
        <p:txBody>
          <a:bodyPr vert="horz" lIns="0" tIns="0" rIns="0" bIns="0" rtlCol="0" anchor="b"/>
          <a:lstStyle>
            <a:lvl1pPr algn="r">
              <a:defRPr lang="en-US" sz="1059"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pic>
        <p:nvPicPr>
          <p:cNvPr id="14" name="Picture 13">
            <a:extLst>
              <a:ext uri="{FF2B5EF4-FFF2-40B4-BE49-F238E27FC236}">
                <a16:creationId xmlns:a16="http://schemas.microsoft.com/office/drawing/2014/main" id="{017C02CD-1AD6-944F-85B8-FA4BFCC01632}"/>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a:off x="10607587" y="365970"/>
            <a:ext cx="1179554" cy="235884"/>
          </a:xfrm>
          <a:prstGeom prst="rect">
            <a:avLst/>
          </a:prstGeom>
        </p:spPr>
      </p:pic>
      <p:sp>
        <p:nvSpPr>
          <p:cNvPr id="27" name="Rectangle 26">
            <a:extLst>
              <a:ext uri="{FF2B5EF4-FFF2-40B4-BE49-F238E27FC236}">
                <a16:creationId xmlns:a16="http://schemas.microsoft.com/office/drawing/2014/main" id="{B8B433E3-1A54-1C44-B45A-6F479FDF1EB7}"/>
              </a:ext>
            </a:extLst>
          </p:cNvPr>
          <p:cNvSpPr>
            <a:spLocks/>
          </p:cNvSpPr>
          <p:nvPr userDrawn="1"/>
        </p:nvSpPr>
        <p:spPr>
          <a:xfrm>
            <a:off x="404730" y="1329207"/>
            <a:ext cx="11385588" cy="484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41"/>
              <a:t>.13</a:t>
            </a:r>
          </a:p>
        </p:txBody>
      </p:sp>
    </p:spTree>
    <p:custDataLst>
      <p:custData r:id="rId57"/>
    </p:custDataLst>
    <p:extLst>
      <p:ext uri="{BB962C8B-B14F-4D97-AF65-F5344CB8AC3E}">
        <p14:creationId xmlns:p14="http://schemas.microsoft.com/office/powerpoint/2010/main" val="100102714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 id="2147483718" r:id="rId49"/>
    <p:sldLayoutId id="2147483719" r:id="rId50"/>
    <p:sldLayoutId id="2147483720" r:id="rId51"/>
    <p:sldLayoutId id="2147483721" r:id="rId52"/>
    <p:sldLayoutId id="2147483722" r:id="rId53"/>
    <p:sldLayoutId id="2147483723" r:id="rId54"/>
    <p:sldLayoutId id="2147483724" r:id="rId55"/>
  </p:sldLayoutIdLst>
  <p:hf hdr="0"/>
  <p:txStyles>
    <p:titleStyle>
      <a:lvl1pPr algn="l" defTabSz="887536" rtl="0" eaLnBrk="1" latinLnBrk="0" hangingPunct="1">
        <a:lnSpc>
          <a:spcPct val="90000"/>
        </a:lnSpc>
        <a:spcBef>
          <a:spcPct val="0"/>
        </a:spcBef>
        <a:buNone/>
        <a:defRPr sz="2294" kern="1200">
          <a:solidFill>
            <a:schemeClr val="accent2"/>
          </a:solidFill>
          <a:latin typeface="Calibri" panose="020F0502020204030204" pitchFamily="34" charset="0"/>
          <a:ea typeface="+mj-ea"/>
          <a:cs typeface="Calibri" panose="020F0502020204030204" pitchFamily="34" charset="0"/>
        </a:defRPr>
      </a:lvl1pPr>
    </p:titleStyle>
    <p:bodyStyle>
      <a:lvl1pPr marL="161371" indent="-161371" algn="l" defTabSz="887536" rtl="0" eaLnBrk="1" latinLnBrk="0" hangingPunct="1">
        <a:lnSpc>
          <a:spcPct val="100000"/>
        </a:lnSpc>
        <a:spcBef>
          <a:spcPts val="0"/>
        </a:spcBef>
        <a:spcAft>
          <a:spcPts val="397"/>
        </a:spcAft>
        <a:buClr>
          <a:schemeClr val="accent2"/>
        </a:buClr>
        <a:buFont typeface="System Font Regular"/>
        <a:buChar char="■"/>
        <a:tabLst/>
        <a:defRPr sz="1235" b="0" kern="1200">
          <a:solidFill>
            <a:schemeClr val="tx1"/>
          </a:solidFill>
          <a:latin typeface="Calibri" panose="020F0502020204030204" pitchFamily="34" charset="0"/>
          <a:ea typeface="+mn-ea"/>
          <a:cs typeface="Calibri" panose="020F0502020204030204" pitchFamily="34" charset="0"/>
        </a:defRPr>
      </a:lvl1pPr>
      <a:lvl2pPr marL="355014" indent="-193644" algn="l" defTabSz="887536" rtl="0" eaLnBrk="1" latinLnBrk="0" hangingPunct="1">
        <a:lnSpc>
          <a:spcPct val="100000"/>
        </a:lnSpc>
        <a:spcBef>
          <a:spcPts val="0"/>
        </a:spcBef>
        <a:spcAft>
          <a:spcPts val="397"/>
        </a:spcAft>
        <a:buClr>
          <a:schemeClr val="accent2"/>
        </a:buClr>
        <a:buFont typeface="System Font Regular"/>
        <a:buChar char="—"/>
        <a:tabLst/>
        <a:defRPr sz="1235" kern="1200">
          <a:solidFill>
            <a:schemeClr val="tx1"/>
          </a:solidFill>
          <a:latin typeface="Calibri" panose="020F0502020204030204" pitchFamily="34" charset="0"/>
          <a:ea typeface="+mn-ea"/>
          <a:cs typeface="Calibri" panose="020F0502020204030204" pitchFamily="34" charset="0"/>
        </a:defRPr>
      </a:lvl2pPr>
      <a:lvl3pPr marL="508316" indent="-153302" algn="l" defTabSz="887536" rtl="0" eaLnBrk="1" latinLnBrk="0" hangingPunct="1">
        <a:lnSpc>
          <a:spcPct val="100000"/>
        </a:lnSpc>
        <a:spcBef>
          <a:spcPts val="0"/>
        </a:spcBef>
        <a:spcAft>
          <a:spcPts val="397"/>
        </a:spcAft>
        <a:buClr>
          <a:schemeClr val="accent2"/>
        </a:buClr>
        <a:buFont typeface="System Font Regular"/>
        <a:buChar char="○"/>
        <a:tabLst/>
        <a:defRPr sz="1235" kern="1200">
          <a:solidFill>
            <a:schemeClr val="tx1"/>
          </a:solidFill>
          <a:latin typeface="Calibri" panose="020F0502020204030204" pitchFamily="34" charset="0"/>
          <a:ea typeface="+mn-ea"/>
          <a:cs typeface="Calibri" panose="020F0502020204030204" pitchFamily="34" charset="0"/>
        </a:defRPr>
      </a:lvl3pPr>
      <a:lvl4pPr marL="661617" indent="-153302" algn="l" defTabSz="887536" rtl="0" eaLnBrk="1" latinLnBrk="0" hangingPunct="1">
        <a:lnSpc>
          <a:spcPct val="100000"/>
        </a:lnSpc>
        <a:spcBef>
          <a:spcPts val="0"/>
        </a:spcBef>
        <a:spcAft>
          <a:spcPts val="397"/>
        </a:spcAft>
        <a:buClr>
          <a:schemeClr val="accent2"/>
        </a:buClr>
        <a:buFont typeface="System Font Regular"/>
        <a:buChar char="○"/>
        <a:tabLst/>
        <a:defRPr sz="1235" kern="1200">
          <a:solidFill>
            <a:schemeClr val="tx1"/>
          </a:solidFill>
          <a:latin typeface="Calibri" panose="020F0502020204030204" pitchFamily="34" charset="0"/>
          <a:ea typeface="+mn-ea"/>
          <a:cs typeface="Calibri" panose="020F0502020204030204" pitchFamily="34" charset="0"/>
        </a:defRPr>
      </a:lvl4pPr>
      <a:lvl5pPr marL="814919" indent="-153302" algn="l" defTabSz="887536" rtl="0" eaLnBrk="1" latinLnBrk="0" hangingPunct="1">
        <a:lnSpc>
          <a:spcPct val="100000"/>
        </a:lnSpc>
        <a:spcBef>
          <a:spcPts val="0"/>
        </a:spcBef>
        <a:spcAft>
          <a:spcPts val="397"/>
        </a:spcAft>
        <a:buClr>
          <a:schemeClr val="accent2"/>
        </a:buClr>
        <a:buFont typeface="System Font Regular"/>
        <a:buChar char="○"/>
        <a:tabLst/>
        <a:defRPr sz="1235" kern="1200">
          <a:solidFill>
            <a:schemeClr val="tx1"/>
          </a:solidFill>
          <a:latin typeface="Calibri" panose="020F0502020204030204" pitchFamily="34" charset="0"/>
          <a:ea typeface="+mn-ea"/>
          <a:cs typeface="Calibri" panose="020F0502020204030204" pitchFamily="34" charset="0"/>
        </a:defRPr>
      </a:lvl5pPr>
      <a:lvl6pPr marL="707396" marR="0" indent="-123269" algn="l" defTabSz="887536" rtl="0" eaLnBrk="1" fontAlgn="auto" latinLnBrk="0" hangingPunct="1">
        <a:lnSpc>
          <a:spcPct val="110000"/>
        </a:lnSpc>
        <a:spcBef>
          <a:spcPts val="485"/>
        </a:spcBef>
        <a:spcAft>
          <a:spcPts val="0"/>
        </a:spcAft>
        <a:buClrTx/>
        <a:buSzTx/>
        <a:buFont typeface="System Font Regular"/>
        <a:buChar char="–"/>
        <a:tabLst/>
        <a:defRPr sz="1059" kern="1200">
          <a:solidFill>
            <a:schemeClr val="tx2"/>
          </a:solidFill>
          <a:latin typeface="+mn-lt"/>
          <a:ea typeface="+mn-ea"/>
          <a:cs typeface="+mn-cs"/>
        </a:defRPr>
      </a:lvl6pPr>
      <a:lvl7pPr marL="913310" indent="-151285" algn="l" defTabSz="887536" rtl="0" eaLnBrk="1" latinLnBrk="0" hangingPunct="1">
        <a:lnSpc>
          <a:spcPct val="110000"/>
        </a:lnSpc>
        <a:spcBef>
          <a:spcPts val="485"/>
        </a:spcBef>
        <a:buFont typeface="System Font Regular"/>
        <a:buChar char="–"/>
        <a:tabLst/>
        <a:defRPr sz="1059" kern="1200">
          <a:solidFill>
            <a:schemeClr val="tx2"/>
          </a:solidFill>
          <a:latin typeface="+mn-lt"/>
          <a:ea typeface="+mn-ea"/>
          <a:cs typeface="+mn-cs"/>
        </a:defRPr>
      </a:lvl7pPr>
      <a:lvl8pPr marL="3328261" indent="-221884" algn="l" defTabSz="88753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029" indent="-221884" algn="l" defTabSz="88753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36" rtl="0" eaLnBrk="1" latinLnBrk="0" hangingPunct="1">
        <a:defRPr sz="1059" kern="1200">
          <a:solidFill>
            <a:schemeClr val="tx1"/>
          </a:solidFill>
          <a:latin typeface="+mn-lt"/>
          <a:ea typeface="+mn-ea"/>
          <a:cs typeface="+mn-cs"/>
        </a:defRPr>
      </a:lvl1pPr>
      <a:lvl2pPr marL="443768" algn="l" defTabSz="887536" rtl="0" eaLnBrk="1" latinLnBrk="0" hangingPunct="1">
        <a:defRPr sz="1059" kern="1200">
          <a:solidFill>
            <a:schemeClr val="tx1"/>
          </a:solidFill>
          <a:latin typeface="+mn-lt"/>
          <a:ea typeface="+mn-ea"/>
          <a:cs typeface="+mn-cs"/>
        </a:defRPr>
      </a:lvl2pPr>
      <a:lvl3pPr marL="887536" algn="l" defTabSz="887536" rtl="0" eaLnBrk="1" latinLnBrk="0" hangingPunct="1">
        <a:defRPr sz="1059" kern="1200">
          <a:solidFill>
            <a:schemeClr val="tx1"/>
          </a:solidFill>
          <a:latin typeface="+mn-lt"/>
          <a:ea typeface="+mn-ea"/>
          <a:cs typeface="+mn-cs"/>
        </a:defRPr>
      </a:lvl3pPr>
      <a:lvl4pPr marL="1331304" algn="l" defTabSz="887536" rtl="0" eaLnBrk="1" latinLnBrk="0" hangingPunct="1">
        <a:defRPr sz="1059" kern="1200">
          <a:solidFill>
            <a:schemeClr val="tx1"/>
          </a:solidFill>
          <a:latin typeface="+mn-lt"/>
          <a:ea typeface="+mn-ea"/>
          <a:cs typeface="+mn-cs"/>
        </a:defRPr>
      </a:lvl4pPr>
      <a:lvl5pPr marL="1775073" algn="l" defTabSz="887536" rtl="0" eaLnBrk="1" latinLnBrk="0" hangingPunct="1">
        <a:defRPr sz="1059" kern="1200">
          <a:solidFill>
            <a:schemeClr val="tx1"/>
          </a:solidFill>
          <a:latin typeface="+mn-lt"/>
          <a:ea typeface="+mn-ea"/>
          <a:cs typeface="+mn-cs"/>
        </a:defRPr>
      </a:lvl5pPr>
      <a:lvl6pPr marL="2218841" algn="l" defTabSz="887536" rtl="0" eaLnBrk="1" latinLnBrk="0" hangingPunct="1">
        <a:defRPr sz="1059" kern="1200">
          <a:solidFill>
            <a:schemeClr val="tx1"/>
          </a:solidFill>
          <a:latin typeface="+mn-lt"/>
          <a:ea typeface="+mn-ea"/>
          <a:cs typeface="+mn-cs"/>
        </a:defRPr>
      </a:lvl6pPr>
      <a:lvl7pPr marL="2662608" algn="l" defTabSz="887536" rtl="0" eaLnBrk="1" latinLnBrk="0" hangingPunct="1">
        <a:defRPr sz="1059" kern="1200">
          <a:solidFill>
            <a:schemeClr val="tx1"/>
          </a:solidFill>
          <a:latin typeface="+mn-lt"/>
          <a:ea typeface="+mn-ea"/>
          <a:cs typeface="+mn-cs"/>
        </a:defRPr>
      </a:lvl7pPr>
      <a:lvl8pPr marL="3106376" algn="l" defTabSz="887536" rtl="0" eaLnBrk="1" latinLnBrk="0" hangingPunct="1">
        <a:defRPr sz="1059" kern="1200">
          <a:solidFill>
            <a:schemeClr val="tx1"/>
          </a:solidFill>
          <a:latin typeface="+mn-lt"/>
          <a:ea typeface="+mn-ea"/>
          <a:cs typeface="+mn-cs"/>
        </a:defRPr>
      </a:lvl8pPr>
      <a:lvl9pPr marL="3550145" algn="l" defTabSz="887536" rtl="0" eaLnBrk="1" latinLnBrk="0" hangingPunct="1">
        <a:defRPr sz="105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2">
          <p15:clr>
            <a:srgbClr val="A4A3A4"/>
          </p15:clr>
        </p15:guide>
        <p15:guide id="2" pos="286">
          <p15:clr>
            <a:srgbClr val="A4A3A4"/>
          </p15:clr>
        </p15:guide>
        <p15:guide id="3" pos="8560">
          <p15:clr>
            <a:srgbClr val="A4A3A4"/>
          </p15:clr>
        </p15:guide>
        <p15:guide id="4" pos="8415">
          <p15:clr>
            <a:srgbClr val="A4A3A4"/>
          </p15:clr>
        </p15:guide>
        <p15:guide id="5" pos="1520">
          <p15:clr>
            <a:srgbClr val="A4A3A4"/>
          </p15:clr>
        </p15:guide>
        <p15:guide id="6" pos="1666">
          <p15:clr>
            <a:srgbClr val="A4A3A4"/>
          </p15:clr>
        </p15:guide>
        <p15:guide id="7" pos="2898">
          <p15:clr>
            <a:srgbClr val="A4A3A4"/>
          </p15:clr>
        </p15:guide>
        <p15:guide id="8" pos="3042">
          <p15:clr>
            <a:srgbClr val="A4A3A4"/>
          </p15:clr>
        </p15:guide>
        <p15:guide id="9" pos="7182">
          <p15:clr>
            <a:srgbClr val="A4A3A4"/>
          </p15:clr>
        </p15:guide>
        <p15:guide id="10" pos="7038">
          <p15:clr>
            <a:srgbClr val="A4A3A4"/>
          </p15:clr>
        </p15:guide>
        <p15:guide id="11" pos="5802">
          <p15:clr>
            <a:srgbClr val="A4A3A4"/>
          </p15:clr>
        </p15:guide>
        <p15:guide id="12" pos="5656">
          <p15:clr>
            <a:srgbClr val="A4A3A4"/>
          </p15:clr>
        </p15:guide>
        <p15:guide id="13" pos="4280">
          <p15:clr>
            <a:srgbClr val="A4A3A4"/>
          </p15:clr>
        </p15:guide>
        <p15:guide id="14" pos="4424">
          <p15:clr>
            <a:srgbClr val="A4A3A4"/>
          </p15:clr>
        </p15:guide>
        <p15:guide id="15" orient="horz" pos="144">
          <p15:clr>
            <a:srgbClr val="A4A3A4"/>
          </p15:clr>
        </p15:guide>
        <p15:guide id="16" orient="horz" pos="288">
          <p15:clr>
            <a:srgbClr val="A4A3A4"/>
          </p15:clr>
        </p15:guide>
        <p15:guide id="17" orient="horz" pos="866">
          <p15:clr>
            <a:srgbClr val="A4A3A4"/>
          </p15:clr>
        </p15:guide>
        <p15:guide id="18" orient="horz" pos="945">
          <p15:clr>
            <a:srgbClr val="A4A3A4"/>
          </p15:clr>
        </p15:guide>
        <p15:guide id="19" orient="horz" pos="1147">
          <p15:clr>
            <a:srgbClr val="A4A3A4"/>
          </p15:clr>
        </p15:guide>
        <p15:guide id="20" orient="horz" pos="1438">
          <p15:clr>
            <a:srgbClr val="A4A3A4"/>
          </p15:clr>
        </p15:guide>
        <p15:guide id="21" orient="horz" pos="4392">
          <p15:clr>
            <a:srgbClr val="A4A3A4"/>
          </p15:clr>
        </p15:guide>
        <p15:guide id="22" orient="horz" pos="4608">
          <p15:clr>
            <a:srgbClr val="A4A3A4"/>
          </p15:clr>
        </p15:guide>
        <p15:guide id="23" orient="horz" pos="4752">
          <p15:clr>
            <a:srgbClr val="A4A3A4"/>
          </p15:clr>
        </p15:guide>
        <p15:guide id="24" orient="horz" pos="431">
          <p15:clr>
            <a:srgbClr val="A4A3A4"/>
          </p15:clr>
        </p15:guide>
        <p15:guide id="25" orient="horz" pos="129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makingenergypossible.com/" TargetMode="External"/><Relationship Id="rId2" Type="http://schemas.openxmlformats.org/officeDocument/2006/relationships/hyperlink" Target="https://energeoalliance.org/" TargetMode="External"/><Relationship Id="rId1" Type="http://schemas.openxmlformats.org/officeDocument/2006/relationships/slideLayout" Target="../slideLayouts/slideLayout5.xml"/><Relationship Id="rId4" Type="http://schemas.openxmlformats.org/officeDocument/2006/relationships/hyperlink" Target="https://energeoalliance.sharepoint.com/sites/ENERGEO/Common/Forms/AllItems.aspx?id=%2Fsites%2FENERGEO%2FCommon%2FAdministrative%2FCommunications%20%2D%20Outreach%2FScience%20Brochure%2FEA%5FScience%20Brochure%5F240913%2Epdf&amp;parent=%2Fsites%2FENERGEO%2FCommon%2FAdministrative%2FCommunications%20%2D%20Outreach%2FScience%20Brochure&amp;p=true&amp;ga=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forms.monday.com/forms/c48d1f9f6ded0f0d59a51f524a97cf98?r=use1"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FD3E9_B1E1FC2B.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hyperlink" Target="https://energeoalliance.sharepoint.com/:b:/s/ExternalSharing/ET6DMG1PrKRAlV6B0R0RMBgBknYPRwqVmvbuGEgIRm5vcQ?e=hOcdVU" TargetMode="External"/><Relationship Id="rId3" Type="http://schemas.openxmlformats.org/officeDocument/2006/relationships/hyperlink" Target="https://energeoalliance.sharepoint.com/:f:/s/ExternalSharing/EvBCc5rBgGBAo8didhcEFCkBokntLLEyYsyfFb9-o9-67g?e=HAYm3P" TargetMode="External"/><Relationship Id="rId7" Type="http://schemas.openxmlformats.org/officeDocument/2006/relationships/hyperlink" Target="https://energeoalliance.sharepoint.com/:b:/s/ExternalSharing/EWukctqGZ5BCrBEcSh8u_ooBjkSS1kZ6XfWES_kdT2SlxA?e=EI8DMe" TargetMode="External"/><Relationship Id="rId2" Type="http://schemas.openxmlformats.org/officeDocument/2006/relationships/hyperlink" Target="https://energeoalliance.sharepoint.com/:b:/s/ExternalSharing/Eeb0B_CIeNNKixQXxytS7wYBl9tukpvC-U7SEVexQ2293A?e=UF7EIh" TargetMode="External"/><Relationship Id="rId1" Type="http://schemas.openxmlformats.org/officeDocument/2006/relationships/slideLayout" Target="../slideLayouts/slideLayout5.xml"/><Relationship Id="rId6" Type="http://schemas.openxmlformats.org/officeDocument/2006/relationships/hyperlink" Target="https://energeoalliance.sharepoint.com/:b:/s/ExternalSharing/EdlVS2l6pMtDmnw82arxVIIB2ObbXycoRfWMyqCOCSUJqw?e=CG5s74" TargetMode="External"/><Relationship Id="rId5" Type="http://schemas.openxmlformats.org/officeDocument/2006/relationships/hyperlink" Target="https://energeoalliance.sharepoint.com/:u:/s/ExternalSharing/EQZ-B1lVkJdIiPi9ALK-VS0BeHy6xC-SqYGrdBLMlmZdbQ?e=OA46bQ" TargetMode="External"/><Relationship Id="rId4" Type="http://schemas.openxmlformats.org/officeDocument/2006/relationships/hyperlink" Target="https://energeoalliance.sharepoint.com/:b:/s/ExternalSharing/EafANvP1d0BOo29tvl0IkNcBD-n18xdBQIscRTprutctQA?e=uGEgg4" TargetMode="External"/><Relationship Id="rId9" Type="http://schemas.openxmlformats.org/officeDocument/2006/relationships/hyperlink" Target="https://www.linkedin.com/company/energeo-allianc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forms.monday.com/forms/8a7664a985e1a536371c26346bdf63b1?r=use1" TargetMode="External"/><Relationship Id="rId2" Type="http://schemas.openxmlformats.org/officeDocument/2006/relationships/hyperlink" Target="https://energeoalliance.monday.com/boards/7501871982"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hyperlink" Target="mailto:Info@energeoalliance.org"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rt, graphics, screenshot, design&#10;&#10;Description automatically generated">
            <a:extLst>
              <a:ext uri="{FF2B5EF4-FFF2-40B4-BE49-F238E27FC236}">
                <a16:creationId xmlns:a16="http://schemas.microsoft.com/office/drawing/2014/main" id="{0C8BE127-2FF3-02B8-45A0-2B1BDCC1863F}"/>
              </a:ext>
            </a:extLst>
          </p:cNvPr>
          <p:cNvPicPr>
            <a:picLocks noChangeAspect="1"/>
          </p:cNvPicPr>
          <p:nvPr/>
        </p:nvPicPr>
        <p:blipFill rotWithShape="1">
          <a:blip r:embed="rId2" cstate="screen">
            <a:alphaModFix amt="93000"/>
            <a:extLst>
              <a:ext uri="{28A0092B-C50C-407E-A947-70E740481C1C}">
                <a14:useLocalDpi xmlns:a14="http://schemas.microsoft.com/office/drawing/2010/main"/>
              </a:ext>
            </a:extLst>
          </a:blip>
          <a:srcRect l="28129" t="68319" r="-49458" b="-45324"/>
          <a:stretch/>
        </p:blipFill>
        <p:spPr>
          <a:xfrm>
            <a:off x="0" y="-1"/>
            <a:ext cx="11782531" cy="6858001"/>
          </a:xfrm>
          <a:prstGeom prst="rect">
            <a:avLst/>
          </a:prstGeom>
          <a:noFill/>
        </p:spPr>
      </p:pic>
      <p:sp>
        <p:nvSpPr>
          <p:cNvPr id="3" name="Slide Number Placeholder 2">
            <a:extLst>
              <a:ext uri="{FF2B5EF4-FFF2-40B4-BE49-F238E27FC236}">
                <a16:creationId xmlns:a16="http://schemas.microsoft.com/office/drawing/2014/main" id="{B7EB2E0A-09CD-24E2-564F-E61AFCCE1ED4}"/>
              </a:ext>
            </a:extLst>
          </p:cNvPr>
          <p:cNvSpPr>
            <a:spLocks noGrp="1"/>
          </p:cNvSpPr>
          <p:nvPr>
            <p:ph type="sldNum" sz="quarter" idx="12"/>
          </p:nvPr>
        </p:nvSpPr>
        <p:spPr/>
        <p:txBody>
          <a:bodyPr/>
          <a:lstStyle/>
          <a:p>
            <a:fld id="{495CDFE8-06BB-8C4A-81DE-67EF32F50FC9}" type="slidenum">
              <a:rPr lang="en-US" smtClean="0"/>
              <a:pPr/>
              <a:t>1</a:t>
            </a:fld>
            <a:endParaRPr lang="en-US"/>
          </a:p>
        </p:txBody>
      </p:sp>
      <p:sp>
        <p:nvSpPr>
          <p:cNvPr id="7" name="Subtitle 2">
            <a:extLst>
              <a:ext uri="{FF2B5EF4-FFF2-40B4-BE49-F238E27FC236}">
                <a16:creationId xmlns:a16="http://schemas.microsoft.com/office/drawing/2014/main" id="{E4B1612B-4E12-E056-4ED0-45F30694D209}"/>
              </a:ext>
            </a:extLst>
          </p:cNvPr>
          <p:cNvSpPr txBox="1">
            <a:spLocks/>
          </p:cNvSpPr>
          <p:nvPr/>
        </p:nvSpPr>
        <p:spPr>
          <a:xfrm>
            <a:off x="1613980" y="4825818"/>
            <a:ext cx="7630691" cy="1133785"/>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124885"/>
                </a:solidFill>
                <a:latin typeface="Lato"/>
                <a:ea typeface="Lato"/>
                <a:cs typeface="Lato"/>
              </a:rPr>
              <a:t>MAKING ENERGY POSSIBLE</a:t>
            </a:r>
            <a:br>
              <a:rPr lang="en-US" sz="2400" b="1">
                <a:latin typeface="Lato"/>
                <a:ea typeface="Lato"/>
                <a:cs typeface="Lato"/>
              </a:rPr>
            </a:br>
            <a:r>
              <a:rPr lang="en-US" sz="2400" b="1">
                <a:solidFill>
                  <a:srgbClr val="124885"/>
                </a:solidFill>
                <a:latin typeface="Lato"/>
                <a:ea typeface="Lato"/>
                <a:cs typeface="Lato"/>
              </a:rPr>
              <a:t>Students &amp; Early Career Professionals Video Challenge</a:t>
            </a:r>
            <a:endParaRPr lang="en-US" sz="2400" b="1">
              <a:solidFill>
                <a:srgbClr val="28A7DE"/>
              </a:solidFill>
              <a:latin typeface="Lato"/>
              <a:ea typeface="Lato"/>
              <a:cs typeface="Lato"/>
            </a:endParaRPr>
          </a:p>
          <a:p>
            <a:pPr marL="0" indent="0">
              <a:buNone/>
            </a:pPr>
            <a:r>
              <a:rPr lang="en-US" sz="2000">
                <a:solidFill>
                  <a:srgbClr val="124885"/>
                </a:solidFill>
                <a:latin typeface="Lato"/>
                <a:ea typeface="Lato"/>
                <a:cs typeface="Lato"/>
              </a:rPr>
              <a:t>October 11, 2024 - December 31, 2024</a:t>
            </a:r>
          </a:p>
          <a:p>
            <a:pPr marL="0" indent="0">
              <a:buNone/>
            </a:pPr>
            <a:endParaRPr lang="en-US" sz="2400">
              <a:solidFill>
                <a:srgbClr val="124885"/>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rainbow circle and text&#10;&#10;Description automatically generated">
            <a:extLst>
              <a:ext uri="{FF2B5EF4-FFF2-40B4-BE49-F238E27FC236}">
                <a16:creationId xmlns:a16="http://schemas.microsoft.com/office/drawing/2014/main" id="{E1206B60-6F59-F5DF-1EC2-A3CFCFDDC9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9322" y="2556188"/>
            <a:ext cx="3718940" cy="1745625"/>
          </a:xfrm>
          <a:prstGeom prst="rect">
            <a:avLst/>
          </a:prstGeom>
        </p:spPr>
      </p:pic>
      <p:cxnSp>
        <p:nvCxnSpPr>
          <p:cNvPr id="6" name="Straight Connector 5">
            <a:extLst>
              <a:ext uri="{FF2B5EF4-FFF2-40B4-BE49-F238E27FC236}">
                <a16:creationId xmlns:a16="http://schemas.microsoft.com/office/drawing/2014/main" id="{6E1B5CBD-BC21-EF5C-62EB-46C3BF62EF9F}"/>
              </a:ext>
            </a:extLst>
          </p:cNvPr>
          <p:cNvCxnSpPr>
            <a:cxnSpLocks/>
          </p:cNvCxnSpPr>
          <p:nvPr/>
        </p:nvCxnSpPr>
        <p:spPr>
          <a:xfrm>
            <a:off x="1694046" y="4562377"/>
            <a:ext cx="3715352" cy="0"/>
          </a:xfrm>
          <a:prstGeom prst="line">
            <a:avLst/>
          </a:prstGeom>
          <a:ln w="28575">
            <a:solidFill>
              <a:srgbClr val="28A7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27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DD2AA07-A899-B8CE-1524-222AEC8A531A}"/>
              </a:ext>
            </a:extLst>
          </p:cNvPr>
          <p:cNvSpPr/>
          <p:nvPr/>
        </p:nvSpPr>
        <p:spPr>
          <a:xfrm>
            <a:off x="731191" y="3768260"/>
            <a:ext cx="5183543" cy="2003526"/>
          </a:xfrm>
          <a:prstGeom prst="roundRect">
            <a:avLst/>
          </a:prstGeom>
          <a:solidFill>
            <a:schemeClr val="accent5">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1EA2DE-307E-0547-696E-9A489EBFFA85}"/>
              </a:ext>
            </a:extLst>
          </p:cNvPr>
          <p:cNvSpPr>
            <a:spLocks noGrp="1"/>
          </p:cNvSpPr>
          <p:nvPr>
            <p:ph type="title"/>
          </p:nvPr>
        </p:nvSpPr>
        <p:spPr/>
        <p:txBody>
          <a:bodyPr/>
          <a:lstStyle/>
          <a:p>
            <a:r>
              <a:rPr lang="en-US"/>
              <a:t>Who We Are &amp; What “Making Energy Possible” Means</a:t>
            </a:r>
          </a:p>
        </p:txBody>
      </p:sp>
      <p:sp>
        <p:nvSpPr>
          <p:cNvPr id="3" name="Slide Number Placeholder 2">
            <a:extLst>
              <a:ext uri="{FF2B5EF4-FFF2-40B4-BE49-F238E27FC236}">
                <a16:creationId xmlns:a16="http://schemas.microsoft.com/office/drawing/2014/main" id="{E5AFEFCB-38C9-8473-676F-A1C96378BB65}"/>
              </a:ext>
            </a:extLst>
          </p:cNvPr>
          <p:cNvSpPr>
            <a:spLocks noGrp="1"/>
          </p:cNvSpPr>
          <p:nvPr>
            <p:ph type="sldNum" sz="quarter" idx="12"/>
          </p:nvPr>
        </p:nvSpPr>
        <p:spPr/>
        <p:txBody>
          <a:bodyPr/>
          <a:lstStyle/>
          <a:p>
            <a:fld id="{3A1C27AB-30BC-43E5-8C96-89A23EFEC595}" type="slidenum">
              <a:rPr lang="en-US" smtClean="0"/>
              <a:t>2</a:t>
            </a:fld>
            <a:endParaRPr lang="en-US"/>
          </a:p>
        </p:txBody>
      </p:sp>
      <p:sp>
        <p:nvSpPr>
          <p:cNvPr id="4" name="TextBox 3">
            <a:extLst>
              <a:ext uri="{FF2B5EF4-FFF2-40B4-BE49-F238E27FC236}">
                <a16:creationId xmlns:a16="http://schemas.microsoft.com/office/drawing/2014/main" id="{E76D14A4-4800-C854-7E2D-01738E957634}"/>
              </a:ext>
            </a:extLst>
          </p:cNvPr>
          <p:cNvSpPr txBox="1"/>
          <p:nvPr/>
        </p:nvSpPr>
        <p:spPr>
          <a:xfrm>
            <a:off x="731192" y="1644154"/>
            <a:ext cx="5183542" cy="3970318"/>
          </a:xfrm>
          <a:prstGeom prst="rect">
            <a:avLst/>
          </a:prstGeom>
          <a:noFill/>
        </p:spPr>
        <p:txBody>
          <a:bodyPr wrap="square" lIns="91440" tIns="45720" rIns="91440" bIns="45720" rtlCol="0" anchor="t">
            <a:spAutoFit/>
          </a:bodyPr>
          <a:lstStyle/>
          <a:p>
            <a:r>
              <a:rPr lang="en-US" err="1">
                <a:solidFill>
                  <a:schemeClr val="accent1"/>
                </a:solidFill>
              </a:rPr>
              <a:t>EnerGeo</a:t>
            </a:r>
            <a:r>
              <a:rPr lang="en-US">
                <a:solidFill>
                  <a:schemeClr val="accent1"/>
                </a:solidFill>
              </a:rPr>
              <a:t> Alliance is the global trade alliance for the energy geoscience and exploration industries.​</a:t>
            </a:r>
          </a:p>
          <a:p>
            <a:endParaRPr lang="en-US">
              <a:solidFill>
                <a:schemeClr val="accent1"/>
              </a:solidFill>
            </a:endParaRPr>
          </a:p>
          <a:p>
            <a:r>
              <a:rPr lang="en-US">
                <a:solidFill>
                  <a:schemeClr val="accent1"/>
                </a:solidFill>
              </a:rPr>
              <a:t>We represent the geoscience companies, innovators, and energy developers that use earth science to discover, develop, and deliver energy to our world. </a:t>
            </a:r>
            <a:endParaRPr lang="en-US">
              <a:solidFill>
                <a:schemeClr val="accent1"/>
              </a:solidFill>
              <a:ea typeface="Lato"/>
              <a:cs typeface="Lato"/>
            </a:endParaRPr>
          </a:p>
          <a:p>
            <a:endParaRPr lang="en-US"/>
          </a:p>
          <a:p>
            <a:pPr algn="ctr"/>
            <a:r>
              <a:rPr lang="en-US" b="1">
                <a:solidFill>
                  <a:schemeClr val="accent6"/>
                </a:solidFill>
              </a:rPr>
              <a:t>Did you know? </a:t>
            </a:r>
            <a:br>
              <a:rPr lang="en-US" b="1"/>
            </a:br>
            <a:r>
              <a:rPr lang="en-US">
                <a:solidFill>
                  <a:schemeClr val="accent6"/>
                </a:solidFill>
              </a:rPr>
              <a:t>Energy geoscience is fundamental to developing energy because </a:t>
            </a:r>
            <a:r>
              <a:rPr lang="en-US" b="1">
                <a:solidFill>
                  <a:schemeClr val="accent6"/>
                </a:solidFill>
              </a:rPr>
              <a:t>a</a:t>
            </a:r>
            <a:r>
              <a:rPr lang="en-US">
                <a:solidFill>
                  <a:schemeClr val="accent6"/>
                </a:solidFill>
              </a:rPr>
              <a:t>lmost every energy project starts with understanding what lies under the surface of the earth or seas.</a:t>
            </a:r>
            <a:endParaRPr lang="en-US">
              <a:solidFill>
                <a:schemeClr val="accent6"/>
              </a:solidFill>
              <a:ea typeface="Lato"/>
              <a:cs typeface="Lato"/>
            </a:endParaRPr>
          </a:p>
          <a:p>
            <a:pPr algn="ctr"/>
            <a:r>
              <a:rPr lang="en-US" b="1">
                <a:solidFill>
                  <a:schemeClr val="accent6"/>
                </a:solidFill>
              </a:rPr>
              <a:t>Together, we are Making Energy Possible.</a:t>
            </a:r>
            <a:endParaRPr lang="en-US" b="1">
              <a:solidFill>
                <a:schemeClr val="accent6"/>
              </a:solidFill>
              <a:ea typeface="Lato"/>
              <a:cs typeface="Lato"/>
            </a:endParaRPr>
          </a:p>
        </p:txBody>
      </p:sp>
      <p:sp>
        <p:nvSpPr>
          <p:cNvPr id="5" name="Rectangle: Rounded Corners 4">
            <a:hlinkClick r:id="rId2"/>
            <a:extLst>
              <a:ext uri="{FF2B5EF4-FFF2-40B4-BE49-F238E27FC236}">
                <a16:creationId xmlns:a16="http://schemas.microsoft.com/office/drawing/2014/main" id="{300E02C5-F000-69FF-5B6A-336BE633DD4E}"/>
              </a:ext>
            </a:extLst>
          </p:cNvPr>
          <p:cNvSpPr/>
          <p:nvPr/>
        </p:nvSpPr>
        <p:spPr>
          <a:xfrm>
            <a:off x="6952304" y="2030082"/>
            <a:ext cx="3680897" cy="94934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hlinkClick r:id="rId2">
                  <a:extLst>
                    <a:ext uri="{A12FA001-AC4F-418D-AE19-62706E023703}">
                      <ahyp:hlinkClr xmlns:ahyp="http://schemas.microsoft.com/office/drawing/2018/hyperlinkcolor" val="tx"/>
                    </a:ext>
                  </a:extLst>
                </a:hlinkClick>
              </a:rPr>
              <a:t>Visit EnerGeo Alliance </a:t>
            </a:r>
            <a:br>
              <a:rPr lang="en-US" b="1">
                <a:hlinkClick r:id="rId2">
                  <a:extLst>
                    <a:ext uri="{A12FA001-AC4F-418D-AE19-62706E023703}">
                      <ahyp:hlinkClr xmlns:ahyp="http://schemas.microsoft.com/office/drawing/2018/hyperlinkcolor" val="tx"/>
                    </a:ext>
                  </a:extLst>
                </a:hlinkClick>
              </a:rPr>
            </a:br>
            <a:r>
              <a:rPr lang="en-US" b="1">
                <a:solidFill>
                  <a:schemeClr val="bg1"/>
                </a:solidFill>
                <a:hlinkClick r:id="rId2">
                  <a:extLst>
                    <a:ext uri="{A12FA001-AC4F-418D-AE19-62706E023703}">
                      <ahyp:hlinkClr xmlns:ahyp="http://schemas.microsoft.com/office/drawing/2018/hyperlinkcolor" val="tx"/>
                    </a:ext>
                  </a:extLst>
                </a:hlinkClick>
              </a:rPr>
              <a:t>website</a:t>
            </a:r>
            <a:endParaRPr lang="en-US" b="1">
              <a:solidFill>
                <a:schemeClr val="bg1"/>
              </a:solidFill>
            </a:endParaRPr>
          </a:p>
        </p:txBody>
      </p:sp>
      <p:sp>
        <p:nvSpPr>
          <p:cNvPr id="6" name="Rectangle: Rounded Corners 5">
            <a:hlinkClick r:id="rId3"/>
            <a:extLst>
              <a:ext uri="{FF2B5EF4-FFF2-40B4-BE49-F238E27FC236}">
                <a16:creationId xmlns:a16="http://schemas.microsoft.com/office/drawing/2014/main" id="{8940EBE9-A206-059E-BF7C-DB9634E7F8AF}"/>
              </a:ext>
            </a:extLst>
          </p:cNvPr>
          <p:cNvSpPr/>
          <p:nvPr/>
        </p:nvSpPr>
        <p:spPr>
          <a:xfrm>
            <a:off x="6952304" y="3186808"/>
            <a:ext cx="3680897" cy="94934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hlinkClick r:id="rId3">
                  <a:extLst>
                    <a:ext uri="{A12FA001-AC4F-418D-AE19-62706E023703}">
                      <ahyp:hlinkClr xmlns:ahyp="http://schemas.microsoft.com/office/drawing/2018/hyperlinkcolor" val="tx"/>
                    </a:ext>
                  </a:extLst>
                </a:hlinkClick>
              </a:rPr>
              <a:t>Visit Making Energy Possible website</a:t>
            </a:r>
            <a:endParaRPr lang="en-US" b="1">
              <a:solidFill>
                <a:schemeClr val="bg1"/>
              </a:solidFill>
            </a:endParaRPr>
          </a:p>
        </p:txBody>
      </p:sp>
      <p:sp>
        <p:nvSpPr>
          <p:cNvPr id="7" name="Rectangle: Rounded Corners 6">
            <a:hlinkClick r:id="rId4"/>
            <a:extLst>
              <a:ext uri="{FF2B5EF4-FFF2-40B4-BE49-F238E27FC236}">
                <a16:creationId xmlns:a16="http://schemas.microsoft.com/office/drawing/2014/main" id="{01B4264D-3957-DE47-BE72-A6292D27D2CA}"/>
              </a:ext>
            </a:extLst>
          </p:cNvPr>
          <p:cNvSpPr/>
          <p:nvPr/>
        </p:nvSpPr>
        <p:spPr>
          <a:xfrm>
            <a:off x="6952304" y="4343534"/>
            <a:ext cx="3680897" cy="94934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hlinkClick r:id="rId4">
                  <a:extLst>
                    <a:ext uri="{A12FA001-AC4F-418D-AE19-62706E023703}">
                      <ahyp:hlinkClr xmlns:ahyp="http://schemas.microsoft.com/office/drawing/2018/hyperlinkcolor" val="tx"/>
                    </a:ext>
                  </a:extLst>
                </a:hlinkClick>
              </a:rPr>
              <a:t>Discover why </a:t>
            </a:r>
            <a:br>
              <a:rPr lang="en-US" b="1">
                <a:hlinkClick r:id="rId4">
                  <a:extLst>
                    <a:ext uri="{A12FA001-AC4F-418D-AE19-62706E023703}">
                      <ahyp:hlinkClr xmlns:ahyp="http://schemas.microsoft.com/office/drawing/2018/hyperlinkcolor" val="tx"/>
                    </a:ext>
                  </a:extLst>
                </a:hlinkClick>
              </a:rPr>
            </a:br>
            <a:r>
              <a:rPr lang="en-US" b="1">
                <a:solidFill>
                  <a:schemeClr val="bg1"/>
                </a:solidFill>
                <a:hlinkClick r:id="rId4">
                  <a:extLst>
                    <a:ext uri="{A12FA001-AC4F-418D-AE19-62706E023703}">
                      <ahyp:hlinkClr xmlns:ahyp="http://schemas.microsoft.com/office/drawing/2018/hyperlinkcolor" val="tx"/>
                    </a:ext>
                  </a:extLst>
                </a:hlinkClick>
              </a:rPr>
              <a:t>Science Matters to us</a:t>
            </a:r>
            <a:endParaRPr lang="en-US" b="1">
              <a:solidFill>
                <a:schemeClr val="bg1"/>
              </a:solidFill>
              <a:ea typeface="Lato"/>
              <a:cs typeface="Lato"/>
            </a:endParaRPr>
          </a:p>
        </p:txBody>
      </p:sp>
    </p:spTree>
    <p:extLst>
      <p:ext uri="{BB962C8B-B14F-4D97-AF65-F5344CB8AC3E}">
        <p14:creationId xmlns:p14="http://schemas.microsoft.com/office/powerpoint/2010/main" val="3749071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7CB1-D2D2-9146-38ED-19BBA76F4422}"/>
              </a:ext>
            </a:extLst>
          </p:cNvPr>
          <p:cNvSpPr>
            <a:spLocks noGrp="1"/>
          </p:cNvSpPr>
          <p:nvPr>
            <p:ph type="title"/>
          </p:nvPr>
        </p:nvSpPr>
        <p:spPr/>
        <p:txBody>
          <a:bodyPr/>
          <a:lstStyle/>
          <a:p>
            <a:r>
              <a:rPr lang="en-US"/>
              <a:t>Making Energy Possible Video Challenge</a:t>
            </a:r>
          </a:p>
        </p:txBody>
      </p:sp>
      <p:sp>
        <p:nvSpPr>
          <p:cNvPr id="3" name="Slide Number Placeholder 2">
            <a:extLst>
              <a:ext uri="{FF2B5EF4-FFF2-40B4-BE49-F238E27FC236}">
                <a16:creationId xmlns:a16="http://schemas.microsoft.com/office/drawing/2014/main" id="{1BA63975-772D-862D-1CEB-8CDA5E0D6952}"/>
              </a:ext>
            </a:extLst>
          </p:cNvPr>
          <p:cNvSpPr>
            <a:spLocks noGrp="1"/>
          </p:cNvSpPr>
          <p:nvPr>
            <p:ph type="sldNum" sz="quarter" idx="12"/>
          </p:nvPr>
        </p:nvSpPr>
        <p:spPr/>
        <p:txBody>
          <a:bodyPr/>
          <a:lstStyle/>
          <a:p>
            <a:fld id="{3A1C27AB-30BC-43E5-8C96-89A23EFEC595}" type="slidenum">
              <a:rPr lang="en-US" smtClean="0"/>
              <a:t>3</a:t>
            </a:fld>
            <a:endParaRPr lang="en-US"/>
          </a:p>
        </p:txBody>
      </p:sp>
      <p:sp>
        <p:nvSpPr>
          <p:cNvPr id="4" name="Arrow: Right 3">
            <a:extLst>
              <a:ext uri="{FF2B5EF4-FFF2-40B4-BE49-F238E27FC236}">
                <a16:creationId xmlns:a16="http://schemas.microsoft.com/office/drawing/2014/main" id="{C6997056-B16C-AA10-13AC-8C331369E97B}"/>
              </a:ext>
            </a:extLst>
          </p:cNvPr>
          <p:cNvSpPr/>
          <p:nvPr/>
        </p:nvSpPr>
        <p:spPr>
          <a:xfrm>
            <a:off x="609600" y="1785667"/>
            <a:ext cx="1593011" cy="1058174"/>
          </a:xfrm>
          <a:prstGeom prst="rightArrow">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What?</a:t>
            </a:r>
          </a:p>
        </p:txBody>
      </p:sp>
      <p:sp>
        <p:nvSpPr>
          <p:cNvPr id="5" name="Arrow: Right 4">
            <a:extLst>
              <a:ext uri="{FF2B5EF4-FFF2-40B4-BE49-F238E27FC236}">
                <a16:creationId xmlns:a16="http://schemas.microsoft.com/office/drawing/2014/main" id="{CA70B227-631A-29E1-BFDE-7F0FC40E353C}"/>
              </a:ext>
            </a:extLst>
          </p:cNvPr>
          <p:cNvSpPr/>
          <p:nvPr/>
        </p:nvSpPr>
        <p:spPr>
          <a:xfrm>
            <a:off x="5955101" y="1785667"/>
            <a:ext cx="1593011" cy="1058174"/>
          </a:xfrm>
          <a:prstGeom prst="rightArrow">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Who?</a:t>
            </a:r>
          </a:p>
        </p:txBody>
      </p:sp>
      <p:sp>
        <p:nvSpPr>
          <p:cNvPr id="6" name="Arrow: Right 5">
            <a:extLst>
              <a:ext uri="{FF2B5EF4-FFF2-40B4-BE49-F238E27FC236}">
                <a16:creationId xmlns:a16="http://schemas.microsoft.com/office/drawing/2014/main" id="{8D0927BB-25B3-A2E4-1B9F-96C4B6E1B819}"/>
              </a:ext>
            </a:extLst>
          </p:cNvPr>
          <p:cNvSpPr/>
          <p:nvPr/>
        </p:nvSpPr>
        <p:spPr>
          <a:xfrm>
            <a:off x="557841" y="4060165"/>
            <a:ext cx="1593011" cy="1058174"/>
          </a:xfrm>
          <a:prstGeom prst="rightArrow">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Why?</a:t>
            </a:r>
          </a:p>
        </p:txBody>
      </p:sp>
      <p:sp>
        <p:nvSpPr>
          <p:cNvPr id="7" name="Arrow: Right 6">
            <a:extLst>
              <a:ext uri="{FF2B5EF4-FFF2-40B4-BE49-F238E27FC236}">
                <a16:creationId xmlns:a16="http://schemas.microsoft.com/office/drawing/2014/main" id="{9B3752CB-4405-8275-3126-FA2AAF62AF02}"/>
              </a:ext>
            </a:extLst>
          </p:cNvPr>
          <p:cNvSpPr/>
          <p:nvPr/>
        </p:nvSpPr>
        <p:spPr>
          <a:xfrm>
            <a:off x="5955100" y="4140678"/>
            <a:ext cx="1593011" cy="1058174"/>
          </a:xfrm>
          <a:prstGeom prst="rightArrow">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When?</a:t>
            </a:r>
          </a:p>
        </p:txBody>
      </p:sp>
      <p:sp>
        <p:nvSpPr>
          <p:cNvPr id="8" name="Rectangle: Rounded Corners 7">
            <a:extLst>
              <a:ext uri="{FF2B5EF4-FFF2-40B4-BE49-F238E27FC236}">
                <a16:creationId xmlns:a16="http://schemas.microsoft.com/office/drawing/2014/main" id="{8AC56A7C-17FB-0E5E-1CF3-C6B6A4327480}"/>
              </a:ext>
            </a:extLst>
          </p:cNvPr>
          <p:cNvSpPr/>
          <p:nvPr/>
        </p:nvSpPr>
        <p:spPr>
          <a:xfrm>
            <a:off x="2373702" y="1295294"/>
            <a:ext cx="3232030" cy="2038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We challenge you to create a short video to share your vision on how we are “Making Energy Possible.”</a:t>
            </a:r>
          </a:p>
        </p:txBody>
      </p:sp>
      <p:sp>
        <p:nvSpPr>
          <p:cNvPr id="9" name="Rectangle: Rounded Corners 8">
            <a:extLst>
              <a:ext uri="{FF2B5EF4-FFF2-40B4-BE49-F238E27FC236}">
                <a16:creationId xmlns:a16="http://schemas.microsoft.com/office/drawing/2014/main" id="{8BFA04EF-FF81-262F-7CA7-EC6F5CB025DD}"/>
              </a:ext>
            </a:extLst>
          </p:cNvPr>
          <p:cNvSpPr/>
          <p:nvPr/>
        </p:nvSpPr>
        <p:spPr>
          <a:xfrm>
            <a:off x="2370826" y="3569792"/>
            <a:ext cx="3232030" cy="2038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“Making Energy Possible” aims to create awareness on the importance of energy in our world, among all generations.</a:t>
            </a:r>
          </a:p>
        </p:txBody>
      </p:sp>
      <p:sp>
        <p:nvSpPr>
          <p:cNvPr id="10" name="Rectangle: Rounded Corners 9">
            <a:extLst>
              <a:ext uri="{FF2B5EF4-FFF2-40B4-BE49-F238E27FC236}">
                <a16:creationId xmlns:a16="http://schemas.microsoft.com/office/drawing/2014/main" id="{3E57D5DC-E17B-A08C-43C4-D196BBF6898B}"/>
              </a:ext>
            </a:extLst>
          </p:cNvPr>
          <p:cNvSpPr/>
          <p:nvPr/>
        </p:nvSpPr>
        <p:spPr>
          <a:xfrm>
            <a:off x="7788214" y="1295294"/>
            <a:ext cx="3232030" cy="2038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High School, Undergraduate, Graduate Students &amp; Early Career Professionals can participate. A winner will be selected in each tier.</a:t>
            </a:r>
          </a:p>
        </p:txBody>
      </p:sp>
      <p:sp>
        <p:nvSpPr>
          <p:cNvPr id="11" name="Rectangle: Rounded Corners 10">
            <a:extLst>
              <a:ext uri="{FF2B5EF4-FFF2-40B4-BE49-F238E27FC236}">
                <a16:creationId xmlns:a16="http://schemas.microsoft.com/office/drawing/2014/main" id="{1C170380-D1C6-B860-757A-009D2341E809}"/>
              </a:ext>
            </a:extLst>
          </p:cNvPr>
          <p:cNvSpPr/>
          <p:nvPr/>
        </p:nvSpPr>
        <p:spPr>
          <a:xfrm>
            <a:off x="7788214" y="3569792"/>
            <a:ext cx="3232030" cy="2038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You’ll have until </a:t>
            </a:r>
            <a:br>
              <a:rPr lang="en-US"/>
            </a:br>
            <a:r>
              <a:rPr lang="en-US"/>
              <a:t>December 31, 2024 </a:t>
            </a:r>
            <a:br>
              <a:rPr lang="en-US"/>
            </a:br>
            <a:r>
              <a:rPr lang="en-US"/>
              <a:t>at 5 p.m. CST to submit your video and take part in the challenge.</a:t>
            </a:r>
          </a:p>
        </p:txBody>
      </p:sp>
    </p:spTree>
    <p:extLst>
      <p:ext uri="{BB962C8B-B14F-4D97-AF65-F5344CB8AC3E}">
        <p14:creationId xmlns:p14="http://schemas.microsoft.com/office/powerpoint/2010/main" val="2046142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40E9-F496-305A-5DBA-37B279668082}"/>
              </a:ext>
            </a:extLst>
          </p:cNvPr>
          <p:cNvSpPr>
            <a:spLocks noGrp="1"/>
          </p:cNvSpPr>
          <p:nvPr>
            <p:ph type="title"/>
          </p:nvPr>
        </p:nvSpPr>
        <p:spPr/>
        <p:txBody>
          <a:bodyPr/>
          <a:lstStyle/>
          <a:p>
            <a:r>
              <a:rPr lang="en-US"/>
              <a:t>Challenge Rules: General Rules </a:t>
            </a:r>
          </a:p>
        </p:txBody>
      </p:sp>
      <p:sp>
        <p:nvSpPr>
          <p:cNvPr id="3" name="Slide Number Placeholder 2">
            <a:extLst>
              <a:ext uri="{FF2B5EF4-FFF2-40B4-BE49-F238E27FC236}">
                <a16:creationId xmlns:a16="http://schemas.microsoft.com/office/drawing/2014/main" id="{3B253C1F-9093-2EA6-F39C-7E85F15FDFE9}"/>
              </a:ext>
            </a:extLst>
          </p:cNvPr>
          <p:cNvSpPr>
            <a:spLocks noGrp="1"/>
          </p:cNvSpPr>
          <p:nvPr>
            <p:ph type="sldNum" sz="quarter" idx="12"/>
          </p:nvPr>
        </p:nvSpPr>
        <p:spPr/>
        <p:txBody>
          <a:bodyPr/>
          <a:lstStyle/>
          <a:p>
            <a:fld id="{3A1C27AB-30BC-43E5-8C96-89A23EFEC595}" type="slidenum">
              <a:rPr lang="en-US" smtClean="0"/>
              <a:t>4</a:t>
            </a:fld>
            <a:endParaRPr lang="en-US"/>
          </a:p>
        </p:txBody>
      </p:sp>
      <p:sp>
        <p:nvSpPr>
          <p:cNvPr id="4" name="TextBox 3">
            <a:extLst>
              <a:ext uri="{FF2B5EF4-FFF2-40B4-BE49-F238E27FC236}">
                <a16:creationId xmlns:a16="http://schemas.microsoft.com/office/drawing/2014/main" id="{7286D8C9-09E6-3B49-4965-904A30DB7251}"/>
              </a:ext>
            </a:extLst>
          </p:cNvPr>
          <p:cNvSpPr txBox="1"/>
          <p:nvPr/>
        </p:nvSpPr>
        <p:spPr>
          <a:xfrm>
            <a:off x="557841" y="1595887"/>
            <a:ext cx="10529977" cy="4154984"/>
          </a:xfrm>
          <a:prstGeom prst="rect">
            <a:avLst/>
          </a:prstGeom>
          <a:noFill/>
        </p:spPr>
        <p:txBody>
          <a:bodyPr wrap="square" lIns="91440" tIns="45720" rIns="91440" bIns="45720" rtlCol="0" anchor="t">
            <a:spAutoFit/>
          </a:bodyPr>
          <a:lstStyle/>
          <a:p>
            <a:pPr marL="342900" indent="-342900">
              <a:spcAft>
                <a:spcPts val="1800"/>
              </a:spcAft>
              <a:buAutoNum type="arabicPeriod"/>
            </a:pPr>
            <a:r>
              <a:rPr lang="en-US" b="1">
                <a:solidFill>
                  <a:schemeClr val="accent5"/>
                </a:solidFill>
              </a:rPr>
              <a:t>Be Creative. </a:t>
            </a:r>
            <a:r>
              <a:rPr lang="en-US"/>
              <a:t>Feel free to express your creativity when creating the video by incorporating infographics or graphic effects or involving other people as actors or interviewees. </a:t>
            </a:r>
          </a:p>
          <a:p>
            <a:pPr marL="342900" indent="-342900">
              <a:spcAft>
                <a:spcPts val="1800"/>
              </a:spcAft>
              <a:buAutoNum type="arabicPeriod"/>
            </a:pPr>
            <a:r>
              <a:rPr lang="en-US" b="1">
                <a:solidFill>
                  <a:schemeClr val="accent3"/>
                </a:solidFill>
              </a:rPr>
              <a:t>Be Original. </a:t>
            </a:r>
            <a:r>
              <a:rPr lang="en-US"/>
              <a:t>You must be the work’s original author, and each participant can make one submission.</a:t>
            </a:r>
            <a:endParaRPr lang="en-US">
              <a:ea typeface="Lato"/>
              <a:cs typeface="Lato"/>
            </a:endParaRPr>
          </a:p>
          <a:p>
            <a:pPr marL="342900" indent="-342900">
              <a:spcAft>
                <a:spcPts val="1800"/>
              </a:spcAft>
              <a:buAutoNum type="arabicPeriod"/>
            </a:pPr>
            <a:r>
              <a:rPr lang="en-US" b="1">
                <a:solidFill>
                  <a:schemeClr val="accent2"/>
                </a:solidFill>
              </a:rPr>
              <a:t>Be Mindful. </a:t>
            </a:r>
            <a:r>
              <a:rPr lang="en-US"/>
              <a:t>Keep in mind that your audience will include global industry professionals and regulators. Pay attention to various aspects of the video such as the background, attire of the actors, and the language used. Please refrain from including anything that could be considered offensive or inappropriate. </a:t>
            </a:r>
            <a:endParaRPr lang="en-US">
              <a:ea typeface="Lato"/>
              <a:cs typeface="Lato"/>
            </a:endParaRPr>
          </a:p>
          <a:p>
            <a:pPr marL="342900" indent="-342900">
              <a:spcAft>
                <a:spcPts val="1800"/>
              </a:spcAft>
              <a:buAutoNum type="arabicPeriod"/>
            </a:pPr>
            <a:r>
              <a:rPr lang="en-US" b="1">
                <a:solidFill>
                  <a:schemeClr val="accent1"/>
                </a:solidFill>
              </a:rPr>
              <a:t>Be Respectful. </a:t>
            </a:r>
            <a:r>
              <a:rPr lang="en-US"/>
              <a:t>Remember to request written permission from people or property owners that appear in your work. You can find the video extras waiver form </a:t>
            </a:r>
            <a:r>
              <a:rPr lang="en-US">
                <a:hlinkClick r:id="rId2"/>
              </a:rPr>
              <a:t>here</a:t>
            </a:r>
            <a:r>
              <a:rPr lang="en-US"/>
              <a:t>.</a:t>
            </a:r>
            <a:endParaRPr lang="en-US">
              <a:ea typeface="Lato"/>
              <a:cs typeface="Lato"/>
            </a:endParaRPr>
          </a:p>
          <a:p>
            <a:endParaRPr lang="en-US"/>
          </a:p>
          <a:p>
            <a:r>
              <a:rPr lang="en-US" sz="1200"/>
              <a:t>*By participating, the entrant agrees to indemnify </a:t>
            </a:r>
            <a:r>
              <a:rPr lang="en-US" sz="1200" err="1"/>
              <a:t>EnerGeo</a:t>
            </a:r>
            <a:r>
              <a:rPr lang="en-US" sz="1200"/>
              <a:t> Alliance and hold harmless to the fullest extent permitted by law against any claims, damage, loss, expense or liability the entrant may cause.</a:t>
            </a:r>
            <a:endParaRPr lang="en-US" sz="1200">
              <a:ea typeface="Lato"/>
              <a:cs typeface="Lato"/>
            </a:endParaRPr>
          </a:p>
        </p:txBody>
      </p:sp>
    </p:spTree>
    <p:extLst>
      <p:ext uri="{BB962C8B-B14F-4D97-AF65-F5344CB8AC3E}">
        <p14:creationId xmlns:p14="http://schemas.microsoft.com/office/powerpoint/2010/main" val="255945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067CD05-2F57-0FA2-5F30-A19E2E0B13EC}"/>
              </a:ext>
            </a:extLst>
          </p:cNvPr>
          <p:cNvSpPr/>
          <p:nvPr/>
        </p:nvSpPr>
        <p:spPr>
          <a:xfrm>
            <a:off x="1678470" y="3350084"/>
            <a:ext cx="8364115" cy="2067465"/>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6EFA6AB-E006-1AE6-33D1-7080E3E0C10D}"/>
              </a:ext>
            </a:extLst>
          </p:cNvPr>
          <p:cNvSpPr/>
          <p:nvPr/>
        </p:nvSpPr>
        <p:spPr>
          <a:xfrm>
            <a:off x="1678470" y="1417607"/>
            <a:ext cx="8364115" cy="182880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F40E9-F496-305A-5DBA-37B279668082}"/>
              </a:ext>
            </a:extLst>
          </p:cNvPr>
          <p:cNvSpPr>
            <a:spLocks noGrp="1"/>
          </p:cNvSpPr>
          <p:nvPr>
            <p:ph type="title"/>
          </p:nvPr>
        </p:nvSpPr>
        <p:spPr/>
        <p:txBody>
          <a:bodyPr/>
          <a:lstStyle/>
          <a:p>
            <a:r>
              <a:rPr lang="en-US">
                <a:gradFill flip="none">
                  <a:gsLst>
                    <a:gs pos="0">
                      <a:srgbClr val="00ADEE"/>
                    </a:gs>
                    <a:gs pos="49000">
                      <a:srgbClr val="0077B8"/>
                    </a:gs>
                    <a:gs pos="100000">
                      <a:srgbClr val="004586"/>
                    </a:gs>
                  </a:gsLst>
                  <a:lin ang="2700000" scaled="1"/>
                  <a:tileRect/>
                </a:gradFill>
              </a:rPr>
              <a:t>Challenge Video Guidelines </a:t>
            </a:r>
            <a:endParaRPr lang="en-US">
              <a:gradFill flip="none">
                <a:gsLst>
                  <a:gs pos="0">
                    <a:srgbClr val="00ADEE"/>
                  </a:gs>
                  <a:gs pos="49000">
                    <a:srgbClr val="0077B8"/>
                  </a:gs>
                  <a:gs pos="100000">
                    <a:srgbClr val="004586"/>
                  </a:gs>
                </a:gsLst>
                <a:lin ang="2700000" scaled="1"/>
                <a:tileRect/>
              </a:gradFill>
              <a:ea typeface="Lato"/>
              <a:cs typeface="Lato"/>
            </a:endParaRPr>
          </a:p>
        </p:txBody>
      </p:sp>
      <p:sp>
        <p:nvSpPr>
          <p:cNvPr id="3" name="Slide Number Placeholder 2">
            <a:extLst>
              <a:ext uri="{FF2B5EF4-FFF2-40B4-BE49-F238E27FC236}">
                <a16:creationId xmlns:a16="http://schemas.microsoft.com/office/drawing/2014/main" id="{3B253C1F-9093-2EA6-F39C-7E85F15FDFE9}"/>
              </a:ext>
            </a:extLst>
          </p:cNvPr>
          <p:cNvSpPr>
            <a:spLocks noGrp="1"/>
          </p:cNvSpPr>
          <p:nvPr>
            <p:ph type="sldNum" sz="quarter" idx="12"/>
          </p:nvPr>
        </p:nvSpPr>
        <p:spPr/>
        <p:txBody>
          <a:bodyPr/>
          <a:lstStyle/>
          <a:p>
            <a:fld id="{3A1C27AB-30BC-43E5-8C96-89A23EFEC595}" type="slidenum">
              <a:rPr lang="en-US" smtClean="0"/>
              <a:t>5</a:t>
            </a:fld>
            <a:endParaRPr lang="en-US"/>
          </a:p>
        </p:txBody>
      </p:sp>
      <p:sp>
        <p:nvSpPr>
          <p:cNvPr id="4" name="TextBox 3">
            <a:extLst>
              <a:ext uri="{FF2B5EF4-FFF2-40B4-BE49-F238E27FC236}">
                <a16:creationId xmlns:a16="http://schemas.microsoft.com/office/drawing/2014/main" id="{7286D8C9-09E6-3B49-4965-904A30DB7251}"/>
              </a:ext>
            </a:extLst>
          </p:cNvPr>
          <p:cNvSpPr txBox="1"/>
          <p:nvPr/>
        </p:nvSpPr>
        <p:spPr>
          <a:xfrm>
            <a:off x="1851804" y="1521284"/>
            <a:ext cx="9552318" cy="4037003"/>
          </a:xfrm>
          <a:prstGeom prst="rect">
            <a:avLst/>
          </a:prstGeom>
          <a:noFill/>
        </p:spPr>
        <p:txBody>
          <a:bodyPr wrap="square" rtlCol="0">
            <a:spAutoFit/>
          </a:bodyPr>
          <a:lstStyle/>
          <a:p>
            <a:pPr>
              <a:lnSpc>
                <a:spcPts val="2160"/>
              </a:lnSpc>
            </a:pPr>
            <a:r>
              <a:rPr lang="en-US" sz="2000" b="1">
                <a:solidFill>
                  <a:schemeClr val="bg1"/>
                </a:solidFill>
              </a:rPr>
              <a:t>You can use a smartphone to film your video. Before getting started:</a:t>
            </a:r>
            <a:br>
              <a:rPr lang="en-US" b="1">
                <a:solidFill>
                  <a:schemeClr val="bg1"/>
                </a:solidFill>
              </a:rPr>
            </a:br>
            <a:endParaRPr lang="en-US">
              <a:solidFill>
                <a:schemeClr val="bg1"/>
              </a:solidFill>
            </a:endParaRPr>
          </a:p>
          <a:p>
            <a:pPr indent="-285750">
              <a:lnSpc>
                <a:spcPts val="2160"/>
              </a:lnSpc>
              <a:buFont typeface="Wingdings" panose="05000000000000000000" pitchFamily="2" charset="2"/>
              <a:buChar char="ü"/>
            </a:pPr>
            <a:r>
              <a:rPr lang="en-US" sz="2000">
                <a:solidFill>
                  <a:schemeClr val="bg1"/>
                </a:solidFill>
              </a:rPr>
              <a:t>Ensure your phone has enough storage and battery life.</a:t>
            </a:r>
          </a:p>
          <a:p>
            <a:pPr indent="-285750">
              <a:lnSpc>
                <a:spcPts val="2160"/>
              </a:lnSpc>
              <a:buFont typeface="Wingdings" panose="05000000000000000000" pitchFamily="2" charset="2"/>
              <a:buChar char="ü"/>
            </a:pPr>
            <a:r>
              <a:rPr lang="en-US" sz="2000">
                <a:solidFill>
                  <a:schemeClr val="bg1"/>
                </a:solidFill>
              </a:rPr>
              <a:t>Set your camera to the highest resolution (1080p or 4K if available).</a:t>
            </a:r>
          </a:p>
          <a:p>
            <a:pPr indent="-285750">
              <a:lnSpc>
                <a:spcPts val="2160"/>
              </a:lnSpc>
              <a:buFont typeface="Wingdings" panose="05000000000000000000" pitchFamily="2" charset="2"/>
              <a:buChar char="ü"/>
            </a:pPr>
            <a:r>
              <a:rPr lang="en-US" sz="2000">
                <a:solidFill>
                  <a:schemeClr val="bg1"/>
                </a:solidFill>
              </a:rPr>
              <a:t>IMPORTANT: Film video in horizontal format.</a:t>
            </a:r>
          </a:p>
          <a:p>
            <a:pPr>
              <a:lnSpc>
                <a:spcPts val="2160"/>
              </a:lnSpc>
            </a:pPr>
            <a:r>
              <a:rPr lang="en-US">
                <a:solidFill>
                  <a:schemeClr val="bg1"/>
                </a:solidFill>
              </a:rPr>
              <a:t> </a:t>
            </a:r>
          </a:p>
          <a:p>
            <a:pPr>
              <a:lnSpc>
                <a:spcPts val="2160"/>
              </a:lnSpc>
            </a:pPr>
            <a:endParaRPr lang="en-US" b="1">
              <a:solidFill>
                <a:schemeClr val="bg1"/>
              </a:solidFill>
            </a:endParaRPr>
          </a:p>
          <a:p>
            <a:pPr>
              <a:lnSpc>
                <a:spcPts val="2160"/>
              </a:lnSpc>
            </a:pPr>
            <a:r>
              <a:rPr lang="en-US" sz="2000" b="1">
                <a:solidFill>
                  <a:schemeClr val="bg1"/>
                </a:solidFill>
              </a:rPr>
              <a:t>Filming techniques:</a:t>
            </a:r>
            <a:br>
              <a:rPr lang="en-US" sz="2000">
                <a:solidFill>
                  <a:schemeClr val="bg1"/>
                </a:solidFill>
              </a:rPr>
            </a:br>
            <a:endParaRPr lang="en-US" sz="2000">
              <a:solidFill>
                <a:schemeClr val="bg1"/>
              </a:solidFill>
            </a:endParaRPr>
          </a:p>
          <a:p>
            <a:pPr indent="-285750">
              <a:lnSpc>
                <a:spcPts val="2160"/>
              </a:lnSpc>
              <a:buFont typeface="Wingdings" panose="05000000000000000000" pitchFamily="2" charset="2"/>
              <a:buChar char="ü"/>
            </a:pPr>
            <a:r>
              <a:rPr lang="en-US" sz="2000">
                <a:solidFill>
                  <a:schemeClr val="bg1"/>
                </a:solidFill>
              </a:rPr>
              <a:t>Aim for 1-2 minutes of content.</a:t>
            </a:r>
          </a:p>
          <a:p>
            <a:pPr indent="-285750">
              <a:lnSpc>
                <a:spcPts val="2160"/>
              </a:lnSpc>
              <a:buFont typeface="Wingdings" panose="05000000000000000000" pitchFamily="2" charset="2"/>
              <a:buChar char="ü"/>
            </a:pPr>
            <a:r>
              <a:rPr lang="en-US" sz="2000">
                <a:solidFill>
                  <a:schemeClr val="bg1"/>
                </a:solidFill>
              </a:rPr>
              <a:t>Choose a location to film with minimal background noise.</a:t>
            </a:r>
          </a:p>
          <a:p>
            <a:pPr indent="-285750">
              <a:lnSpc>
                <a:spcPts val="2160"/>
              </a:lnSpc>
              <a:buFont typeface="Wingdings" panose="05000000000000000000" pitchFamily="2" charset="2"/>
              <a:buChar char="ü"/>
            </a:pPr>
            <a:r>
              <a:rPr lang="en-US" sz="2000">
                <a:solidFill>
                  <a:schemeClr val="bg1"/>
                </a:solidFill>
              </a:rPr>
              <a:t>Shoot in well-lit areas; natural light is best.</a:t>
            </a:r>
          </a:p>
          <a:p>
            <a:pPr indent="-285750">
              <a:lnSpc>
                <a:spcPts val="2160"/>
              </a:lnSpc>
              <a:buFont typeface="Wingdings" panose="05000000000000000000" pitchFamily="2" charset="2"/>
              <a:buChar char="ü"/>
            </a:pPr>
            <a:r>
              <a:rPr lang="en-US" sz="2000">
                <a:solidFill>
                  <a:schemeClr val="bg1"/>
                </a:solidFill>
              </a:rPr>
              <a:t>Avoid backlighting or standing in front of a bright window.</a:t>
            </a:r>
          </a:p>
          <a:p>
            <a:pPr algn="l"/>
            <a:r>
              <a:rPr lang="en-US" sz="1800" b="0" i="0">
                <a:solidFill>
                  <a:srgbClr val="242424"/>
                </a:solidFill>
                <a:effectLst/>
                <a:latin typeface="inherit"/>
              </a:rPr>
              <a:t> </a:t>
            </a:r>
            <a:endParaRPr lang="en-US" sz="1800" b="0" i="0">
              <a:solidFill>
                <a:srgbClr val="242424"/>
              </a:solidFill>
              <a:effectLst/>
              <a:latin typeface="Aptos" panose="020B0004020202020204" pitchFamily="34" charset="0"/>
            </a:endParaRPr>
          </a:p>
        </p:txBody>
      </p:sp>
    </p:spTree>
    <p:extLst>
      <p:ext uri="{BB962C8B-B14F-4D97-AF65-F5344CB8AC3E}">
        <p14:creationId xmlns:p14="http://schemas.microsoft.com/office/powerpoint/2010/main" val="2984377387"/>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40E9-F496-305A-5DBA-37B279668082}"/>
              </a:ext>
            </a:extLst>
          </p:cNvPr>
          <p:cNvSpPr>
            <a:spLocks noGrp="1"/>
          </p:cNvSpPr>
          <p:nvPr>
            <p:ph type="title"/>
          </p:nvPr>
        </p:nvSpPr>
        <p:spPr/>
        <p:txBody>
          <a:bodyPr/>
          <a:lstStyle/>
          <a:p>
            <a:r>
              <a:rPr lang="en-US"/>
              <a:t>Content Prompts</a:t>
            </a:r>
          </a:p>
        </p:txBody>
      </p:sp>
      <p:sp>
        <p:nvSpPr>
          <p:cNvPr id="3" name="Slide Number Placeholder 2">
            <a:extLst>
              <a:ext uri="{FF2B5EF4-FFF2-40B4-BE49-F238E27FC236}">
                <a16:creationId xmlns:a16="http://schemas.microsoft.com/office/drawing/2014/main" id="{3B253C1F-9093-2EA6-F39C-7E85F15FDFE9}"/>
              </a:ext>
            </a:extLst>
          </p:cNvPr>
          <p:cNvSpPr>
            <a:spLocks noGrp="1"/>
          </p:cNvSpPr>
          <p:nvPr>
            <p:ph type="sldNum" sz="quarter" idx="12"/>
          </p:nvPr>
        </p:nvSpPr>
        <p:spPr/>
        <p:txBody>
          <a:bodyPr/>
          <a:lstStyle/>
          <a:p>
            <a:fld id="{3A1C27AB-30BC-43E5-8C96-89A23EFEC595}" type="slidenum">
              <a:rPr lang="en-US" smtClean="0"/>
              <a:t>6</a:t>
            </a:fld>
            <a:endParaRPr lang="en-US"/>
          </a:p>
        </p:txBody>
      </p:sp>
      <p:sp>
        <p:nvSpPr>
          <p:cNvPr id="4" name="TextBox 3">
            <a:extLst>
              <a:ext uri="{FF2B5EF4-FFF2-40B4-BE49-F238E27FC236}">
                <a16:creationId xmlns:a16="http://schemas.microsoft.com/office/drawing/2014/main" id="{5AA01F85-DE62-49B0-B1CB-60379A61DD34}"/>
              </a:ext>
            </a:extLst>
          </p:cNvPr>
          <p:cNvSpPr txBox="1"/>
          <p:nvPr/>
        </p:nvSpPr>
        <p:spPr>
          <a:xfrm>
            <a:off x="397637" y="1345105"/>
            <a:ext cx="7423646" cy="369332"/>
          </a:xfrm>
          <a:prstGeom prst="rect">
            <a:avLst/>
          </a:prstGeom>
          <a:noFill/>
        </p:spPr>
        <p:txBody>
          <a:bodyPr wrap="square" rtlCol="0">
            <a:spAutoFit/>
          </a:bodyPr>
          <a:lstStyle/>
          <a:p>
            <a:r>
              <a:rPr lang="en-US">
                <a:solidFill>
                  <a:schemeClr val="accent1"/>
                </a:solidFill>
              </a:rPr>
              <a:t>Find here some prompts to inspire your video content.</a:t>
            </a:r>
          </a:p>
        </p:txBody>
      </p:sp>
      <p:sp>
        <p:nvSpPr>
          <p:cNvPr id="5" name="Rectangle: Rounded Corners 4">
            <a:extLst>
              <a:ext uri="{FF2B5EF4-FFF2-40B4-BE49-F238E27FC236}">
                <a16:creationId xmlns:a16="http://schemas.microsoft.com/office/drawing/2014/main" id="{5CA11D37-C2D4-3740-35BF-EE68F519C616}"/>
              </a:ext>
            </a:extLst>
          </p:cNvPr>
          <p:cNvSpPr/>
          <p:nvPr/>
        </p:nvSpPr>
        <p:spPr>
          <a:xfrm>
            <a:off x="563592" y="2012830"/>
            <a:ext cx="3088257" cy="1673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What does energy mean to you?</a:t>
            </a:r>
          </a:p>
        </p:txBody>
      </p:sp>
      <p:sp>
        <p:nvSpPr>
          <p:cNvPr id="6" name="Rectangle: Rounded Corners 5">
            <a:extLst>
              <a:ext uri="{FF2B5EF4-FFF2-40B4-BE49-F238E27FC236}">
                <a16:creationId xmlns:a16="http://schemas.microsoft.com/office/drawing/2014/main" id="{61553141-DDF7-6655-6301-A7C2DCD584D1}"/>
              </a:ext>
            </a:extLst>
          </p:cNvPr>
          <p:cNvSpPr/>
          <p:nvPr/>
        </p:nvSpPr>
        <p:spPr>
          <a:xfrm>
            <a:off x="4040038" y="2012829"/>
            <a:ext cx="3088257" cy="1673525"/>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How will you be Making Energy Possible in your future life and career?</a:t>
            </a:r>
          </a:p>
        </p:txBody>
      </p:sp>
      <p:sp>
        <p:nvSpPr>
          <p:cNvPr id="7" name="Rectangle: Rounded Corners 6">
            <a:extLst>
              <a:ext uri="{FF2B5EF4-FFF2-40B4-BE49-F238E27FC236}">
                <a16:creationId xmlns:a16="http://schemas.microsoft.com/office/drawing/2014/main" id="{D56B06BA-B305-AC04-7246-1D4066C88C05}"/>
              </a:ext>
            </a:extLst>
          </p:cNvPr>
          <p:cNvSpPr/>
          <p:nvPr/>
        </p:nvSpPr>
        <p:spPr>
          <a:xfrm>
            <a:off x="7516484" y="2012828"/>
            <a:ext cx="3088257" cy="1673525"/>
          </a:xfrm>
          <a:prstGeom prst="roundRect">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Energy is everywhere, but not available to everyone. Why is Making Energy Possible for everyone in the world so important?</a:t>
            </a:r>
          </a:p>
        </p:txBody>
      </p:sp>
      <p:sp>
        <p:nvSpPr>
          <p:cNvPr id="8" name="Rectangle: Rounded Corners 7">
            <a:extLst>
              <a:ext uri="{FF2B5EF4-FFF2-40B4-BE49-F238E27FC236}">
                <a16:creationId xmlns:a16="http://schemas.microsoft.com/office/drawing/2014/main" id="{68F255BE-28E6-9FDC-B6A9-6E7D49575AD6}"/>
              </a:ext>
            </a:extLst>
          </p:cNvPr>
          <p:cNvSpPr/>
          <p:nvPr/>
        </p:nvSpPr>
        <p:spPr>
          <a:xfrm>
            <a:off x="563592" y="4034286"/>
            <a:ext cx="3088257" cy="1673525"/>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Share yours and/or others perspective on what Making Energy Possible means.</a:t>
            </a:r>
          </a:p>
        </p:txBody>
      </p:sp>
      <p:sp>
        <p:nvSpPr>
          <p:cNvPr id="9" name="Rectangle: Rounded Corners 8">
            <a:extLst>
              <a:ext uri="{FF2B5EF4-FFF2-40B4-BE49-F238E27FC236}">
                <a16:creationId xmlns:a16="http://schemas.microsoft.com/office/drawing/2014/main" id="{51E75AF5-9B67-E8EA-14D0-8A3CBEAA5BFE}"/>
              </a:ext>
            </a:extLst>
          </p:cNvPr>
          <p:cNvSpPr/>
          <p:nvPr/>
        </p:nvSpPr>
        <p:spPr>
          <a:xfrm>
            <a:off x="4083580" y="4034285"/>
            <a:ext cx="3088257" cy="167352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How would you like to contribute to create an energy-secure world?</a:t>
            </a:r>
          </a:p>
        </p:txBody>
      </p:sp>
      <p:sp>
        <p:nvSpPr>
          <p:cNvPr id="10" name="Rectangle: Rounded Corners 9">
            <a:extLst>
              <a:ext uri="{FF2B5EF4-FFF2-40B4-BE49-F238E27FC236}">
                <a16:creationId xmlns:a16="http://schemas.microsoft.com/office/drawing/2014/main" id="{AD5876F6-662C-2BC3-50B2-662E068B8593}"/>
              </a:ext>
            </a:extLst>
          </p:cNvPr>
          <p:cNvSpPr/>
          <p:nvPr/>
        </p:nvSpPr>
        <p:spPr>
          <a:xfrm>
            <a:off x="7516484" y="4034284"/>
            <a:ext cx="3088257" cy="1673525"/>
          </a:xfrm>
          <a:prstGeom prst="roundRect">
            <a:avLst/>
          </a:prstGeom>
          <a:solidFill>
            <a:schemeClr val="accent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What does an energy-secure world look like or mean to you?</a:t>
            </a:r>
          </a:p>
        </p:txBody>
      </p:sp>
    </p:spTree>
    <p:extLst>
      <p:ext uri="{BB962C8B-B14F-4D97-AF65-F5344CB8AC3E}">
        <p14:creationId xmlns:p14="http://schemas.microsoft.com/office/powerpoint/2010/main" val="360834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40E9-F496-305A-5DBA-37B279668082}"/>
              </a:ext>
            </a:extLst>
          </p:cNvPr>
          <p:cNvSpPr>
            <a:spLocks noGrp="1"/>
          </p:cNvSpPr>
          <p:nvPr>
            <p:ph type="title"/>
          </p:nvPr>
        </p:nvSpPr>
        <p:spPr/>
        <p:txBody>
          <a:bodyPr/>
          <a:lstStyle/>
          <a:p>
            <a:r>
              <a:rPr lang="en-US"/>
              <a:t>Background Information &amp; Materials</a:t>
            </a:r>
          </a:p>
        </p:txBody>
      </p:sp>
      <p:sp>
        <p:nvSpPr>
          <p:cNvPr id="3" name="Slide Number Placeholder 2">
            <a:extLst>
              <a:ext uri="{FF2B5EF4-FFF2-40B4-BE49-F238E27FC236}">
                <a16:creationId xmlns:a16="http://schemas.microsoft.com/office/drawing/2014/main" id="{3B253C1F-9093-2EA6-F39C-7E85F15FDFE9}"/>
              </a:ext>
            </a:extLst>
          </p:cNvPr>
          <p:cNvSpPr>
            <a:spLocks noGrp="1"/>
          </p:cNvSpPr>
          <p:nvPr>
            <p:ph type="sldNum" sz="quarter" idx="12"/>
          </p:nvPr>
        </p:nvSpPr>
        <p:spPr/>
        <p:txBody>
          <a:bodyPr/>
          <a:lstStyle/>
          <a:p>
            <a:fld id="{3A1C27AB-30BC-43E5-8C96-89A23EFEC595}" type="slidenum">
              <a:rPr lang="en-US" smtClean="0"/>
              <a:t>7</a:t>
            </a:fld>
            <a:endParaRPr lang="en-US"/>
          </a:p>
        </p:txBody>
      </p:sp>
      <p:sp>
        <p:nvSpPr>
          <p:cNvPr id="4" name="TextBox 3">
            <a:extLst>
              <a:ext uri="{FF2B5EF4-FFF2-40B4-BE49-F238E27FC236}">
                <a16:creationId xmlns:a16="http://schemas.microsoft.com/office/drawing/2014/main" id="{AE009BB7-F7B3-28B1-54FD-C496C64DCFDA}"/>
              </a:ext>
            </a:extLst>
          </p:cNvPr>
          <p:cNvSpPr txBox="1"/>
          <p:nvPr/>
        </p:nvSpPr>
        <p:spPr>
          <a:xfrm>
            <a:off x="397636" y="1345105"/>
            <a:ext cx="8562333" cy="369332"/>
          </a:xfrm>
          <a:prstGeom prst="rect">
            <a:avLst/>
          </a:prstGeom>
          <a:noFill/>
        </p:spPr>
        <p:txBody>
          <a:bodyPr wrap="square" rtlCol="0">
            <a:spAutoFit/>
          </a:bodyPr>
          <a:lstStyle/>
          <a:p>
            <a:r>
              <a:rPr lang="en-US">
                <a:solidFill>
                  <a:schemeClr val="accent1"/>
                </a:solidFill>
              </a:rPr>
              <a:t>Find here some background information and materials useful to create your video.</a:t>
            </a:r>
          </a:p>
        </p:txBody>
      </p:sp>
      <p:sp>
        <p:nvSpPr>
          <p:cNvPr id="5" name="TextBox 4">
            <a:extLst>
              <a:ext uri="{FF2B5EF4-FFF2-40B4-BE49-F238E27FC236}">
                <a16:creationId xmlns:a16="http://schemas.microsoft.com/office/drawing/2014/main" id="{D32661CB-1AC2-0726-DAD7-82A846256AAF}"/>
              </a:ext>
            </a:extLst>
          </p:cNvPr>
          <p:cNvSpPr txBox="1"/>
          <p:nvPr/>
        </p:nvSpPr>
        <p:spPr>
          <a:xfrm>
            <a:off x="397637" y="2038492"/>
            <a:ext cx="10529977" cy="2400657"/>
          </a:xfrm>
          <a:prstGeom prst="rect">
            <a:avLst/>
          </a:prstGeom>
          <a:noFill/>
        </p:spPr>
        <p:txBody>
          <a:bodyPr wrap="square" lIns="91440" tIns="45720" rIns="91440" bIns="45720" rtlCol="0" anchor="t">
            <a:spAutoFit/>
          </a:bodyPr>
          <a:lstStyle/>
          <a:p>
            <a:pPr marL="342900" indent="-342900">
              <a:spcAft>
                <a:spcPts val="1800"/>
              </a:spcAft>
              <a:buAutoNum type="arabicPeriod"/>
            </a:pPr>
            <a:r>
              <a:rPr lang="en-US" b="1">
                <a:solidFill>
                  <a:schemeClr val="accent5"/>
                </a:solidFill>
                <a:hlinkClick r:id="rId2">
                  <a:extLst>
                    <a:ext uri="{A12FA001-AC4F-418D-AE19-62706E023703}">
                      <ahyp:hlinkClr xmlns:ahyp="http://schemas.microsoft.com/office/drawing/2018/hyperlinkcolor" val="tx"/>
                    </a:ext>
                  </a:extLst>
                </a:hlinkClick>
              </a:rPr>
              <a:t>EnerGeo Brand Guidelines</a:t>
            </a:r>
            <a:r>
              <a:rPr lang="en-US" b="1">
                <a:solidFill>
                  <a:schemeClr val="accent5"/>
                </a:solidFill>
              </a:rPr>
              <a:t> and </a:t>
            </a:r>
            <a:r>
              <a:rPr lang="en-US" b="1">
                <a:solidFill>
                  <a:schemeClr val="accent5"/>
                </a:solidFill>
                <a:hlinkClick r:id="rId3">
                  <a:extLst>
                    <a:ext uri="{A12FA001-AC4F-418D-AE19-62706E023703}">
                      <ahyp:hlinkClr xmlns:ahyp="http://schemas.microsoft.com/office/drawing/2018/hyperlinkcolor" val="tx"/>
                    </a:ext>
                  </a:extLst>
                </a:hlinkClick>
              </a:rPr>
              <a:t>Logos</a:t>
            </a:r>
            <a:endParaRPr lang="en-US" b="1">
              <a:solidFill>
                <a:schemeClr val="accent5"/>
              </a:solidFill>
            </a:endParaRPr>
          </a:p>
          <a:p>
            <a:pPr marL="342900" indent="-342900">
              <a:spcAft>
                <a:spcPts val="1800"/>
              </a:spcAft>
              <a:buAutoNum type="arabicPeriod"/>
            </a:pPr>
            <a:r>
              <a:rPr lang="en-US" b="1">
                <a:solidFill>
                  <a:schemeClr val="accent3"/>
                </a:solidFill>
              </a:rPr>
              <a:t>Making Energy Possible </a:t>
            </a:r>
            <a:r>
              <a:rPr lang="en-US" b="1">
                <a:solidFill>
                  <a:schemeClr val="accent3"/>
                </a:solidFill>
                <a:hlinkClick r:id="rId4">
                  <a:extLst>
                    <a:ext uri="{A12FA001-AC4F-418D-AE19-62706E023703}">
                      <ahyp:hlinkClr xmlns:ahyp="http://schemas.microsoft.com/office/drawing/2018/hyperlinkcolor" val="tx"/>
                    </a:ext>
                  </a:extLst>
                </a:hlinkClick>
              </a:rPr>
              <a:t>Logo</a:t>
            </a:r>
            <a:r>
              <a:rPr lang="en-US" b="1">
                <a:solidFill>
                  <a:schemeClr val="accent3"/>
                </a:solidFill>
              </a:rPr>
              <a:t>, </a:t>
            </a:r>
            <a:r>
              <a:rPr lang="en-US" b="1">
                <a:solidFill>
                  <a:schemeClr val="accent3"/>
                </a:solidFill>
                <a:hlinkClick r:id="rId5">
                  <a:extLst>
                    <a:ext uri="{A12FA001-AC4F-418D-AE19-62706E023703}">
                      <ahyp:hlinkClr xmlns:ahyp="http://schemas.microsoft.com/office/drawing/2018/hyperlinkcolor" val="tx"/>
                    </a:ext>
                  </a:extLst>
                </a:hlinkClick>
              </a:rPr>
              <a:t>Font</a:t>
            </a:r>
            <a:r>
              <a:rPr lang="en-US" b="1">
                <a:solidFill>
                  <a:schemeClr val="accent3"/>
                </a:solidFill>
              </a:rPr>
              <a:t>, </a:t>
            </a:r>
            <a:r>
              <a:rPr lang="en-US" b="1">
                <a:solidFill>
                  <a:schemeClr val="accent3"/>
                </a:solidFill>
                <a:hlinkClick r:id="rId6">
                  <a:extLst>
                    <a:ext uri="{A12FA001-AC4F-418D-AE19-62706E023703}">
                      <ahyp:hlinkClr xmlns:ahyp="http://schemas.microsoft.com/office/drawing/2018/hyperlinkcolor" val="tx"/>
                    </a:ext>
                  </a:extLst>
                </a:hlinkClick>
              </a:rPr>
              <a:t>Text examples</a:t>
            </a:r>
            <a:endParaRPr lang="en-US">
              <a:solidFill>
                <a:schemeClr val="accent3"/>
              </a:solidFill>
            </a:endParaRPr>
          </a:p>
          <a:p>
            <a:pPr marL="342900" indent="-342900">
              <a:spcAft>
                <a:spcPts val="1800"/>
              </a:spcAft>
              <a:buAutoNum type="arabicPeriod"/>
            </a:pPr>
            <a:r>
              <a:rPr lang="en-US" b="1">
                <a:solidFill>
                  <a:schemeClr val="accent2"/>
                </a:solidFill>
              </a:rPr>
              <a:t>Making Energy Possible Campaigns Toolkits: </a:t>
            </a:r>
            <a:r>
              <a:rPr lang="en-US" b="1">
                <a:solidFill>
                  <a:schemeClr val="accent2"/>
                </a:solidFill>
                <a:hlinkClick r:id="rId7">
                  <a:extLst>
                    <a:ext uri="{A12FA001-AC4F-418D-AE19-62706E023703}">
                      <ahyp:hlinkClr xmlns:ahyp="http://schemas.microsoft.com/office/drawing/2018/hyperlinkcolor" val="tx"/>
                    </a:ext>
                  </a:extLst>
                </a:hlinkClick>
              </a:rPr>
              <a:t>Phase I</a:t>
            </a:r>
            <a:r>
              <a:rPr lang="en-US" b="1">
                <a:solidFill>
                  <a:schemeClr val="accent2"/>
                </a:solidFill>
              </a:rPr>
              <a:t> and </a:t>
            </a:r>
            <a:r>
              <a:rPr lang="en-US" b="1">
                <a:solidFill>
                  <a:schemeClr val="accent2"/>
                </a:solidFill>
                <a:hlinkClick r:id="rId8">
                  <a:extLst>
                    <a:ext uri="{A12FA001-AC4F-418D-AE19-62706E023703}">
                      <ahyp:hlinkClr xmlns:ahyp="http://schemas.microsoft.com/office/drawing/2018/hyperlinkcolor" val="tx"/>
                    </a:ext>
                  </a:extLst>
                </a:hlinkClick>
              </a:rPr>
              <a:t>Phase 2</a:t>
            </a:r>
            <a:r>
              <a:rPr lang="en-US" b="1">
                <a:solidFill>
                  <a:schemeClr val="accent2"/>
                </a:solidFill>
              </a:rPr>
              <a:t> </a:t>
            </a:r>
            <a:endParaRPr lang="en-US" b="1">
              <a:solidFill>
                <a:schemeClr val="accent2"/>
              </a:solidFill>
              <a:ea typeface="Lato"/>
              <a:cs typeface="Lato"/>
            </a:endParaRPr>
          </a:p>
          <a:p>
            <a:pPr marL="342900" indent="-342900">
              <a:spcAft>
                <a:spcPts val="1800"/>
              </a:spcAft>
              <a:buAutoNum type="arabicPeriod"/>
            </a:pPr>
            <a:r>
              <a:rPr lang="en-US" b="1">
                <a:solidFill>
                  <a:schemeClr val="accent1"/>
                </a:solidFill>
              </a:rPr>
              <a:t>Follow us on LinkedIn: </a:t>
            </a:r>
            <a:r>
              <a:rPr lang="en-US" b="1">
                <a:solidFill>
                  <a:schemeClr val="accent1"/>
                </a:solidFill>
                <a:hlinkClick r:id="rId9">
                  <a:extLst>
                    <a:ext uri="{A12FA001-AC4F-418D-AE19-62706E023703}">
                      <ahyp:hlinkClr xmlns:ahyp="http://schemas.microsoft.com/office/drawing/2018/hyperlinkcolor" val="tx"/>
                    </a:ext>
                  </a:extLst>
                </a:hlinkClick>
              </a:rPr>
              <a:t>EnerGeo Alliance</a:t>
            </a:r>
            <a:endParaRPr lang="en-US">
              <a:solidFill>
                <a:schemeClr val="accent1"/>
              </a:solidFill>
              <a:hlinkClick r:id="rId9">
                <a:extLst>
                  <a:ext uri="{A12FA001-AC4F-418D-AE19-62706E023703}">
                    <ahyp:hlinkClr xmlns:ahyp="http://schemas.microsoft.com/office/drawing/2018/hyperlinkcolor" val="tx"/>
                  </a:ext>
                </a:extLst>
              </a:hlinkClick>
            </a:endParaRPr>
          </a:p>
          <a:p>
            <a:endParaRPr lang="en-US"/>
          </a:p>
        </p:txBody>
      </p:sp>
    </p:spTree>
    <p:extLst>
      <p:ext uri="{BB962C8B-B14F-4D97-AF65-F5344CB8AC3E}">
        <p14:creationId xmlns:p14="http://schemas.microsoft.com/office/powerpoint/2010/main" val="200355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40E9-F496-305A-5DBA-37B279668082}"/>
              </a:ext>
            </a:extLst>
          </p:cNvPr>
          <p:cNvSpPr>
            <a:spLocks noGrp="1"/>
          </p:cNvSpPr>
          <p:nvPr>
            <p:ph type="title"/>
          </p:nvPr>
        </p:nvSpPr>
        <p:spPr/>
        <p:txBody>
          <a:bodyPr/>
          <a:lstStyle/>
          <a:p>
            <a:r>
              <a:rPr lang="en-US"/>
              <a:t>Submit Your Entry!</a:t>
            </a:r>
          </a:p>
        </p:txBody>
      </p:sp>
      <p:sp>
        <p:nvSpPr>
          <p:cNvPr id="3" name="Slide Number Placeholder 2">
            <a:extLst>
              <a:ext uri="{FF2B5EF4-FFF2-40B4-BE49-F238E27FC236}">
                <a16:creationId xmlns:a16="http://schemas.microsoft.com/office/drawing/2014/main" id="{3B253C1F-9093-2EA6-F39C-7E85F15FDFE9}"/>
              </a:ext>
            </a:extLst>
          </p:cNvPr>
          <p:cNvSpPr>
            <a:spLocks noGrp="1"/>
          </p:cNvSpPr>
          <p:nvPr>
            <p:ph type="sldNum" sz="quarter" idx="12"/>
          </p:nvPr>
        </p:nvSpPr>
        <p:spPr/>
        <p:txBody>
          <a:bodyPr/>
          <a:lstStyle/>
          <a:p>
            <a:fld id="{3A1C27AB-30BC-43E5-8C96-89A23EFEC595}" type="slidenum">
              <a:rPr lang="en-US" smtClean="0"/>
              <a:t>8</a:t>
            </a:fld>
            <a:endParaRPr lang="en-US"/>
          </a:p>
        </p:txBody>
      </p:sp>
      <p:sp>
        <p:nvSpPr>
          <p:cNvPr id="4" name="TextBox 3">
            <a:extLst>
              <a:ext uri="{FF2B5EF4-FFF2-40B4-BE49-F238E27FC236}">
                <a16:creationId xmlns:a16="http://schemas.microsoft.com/office/drawing/2014/main" id="{74E58BAC-202A-27F3-9309-AC8CE59AC3A3}"/>
              </a:ext>
            </a:extLst>
          </p:cNvPr>
          <p:cNvSpPr txBox="1"/>
          <p:nvPr/>
        </p:nvSpPr>
        <p:spPr>
          <a:xfrm>
            <a:off x="1399773" y="1574447"/>
            <a:ext cx="9032983" cy="3416320"/>
          </a:xfrm>
          <a:prstGeom prst="rect">
            <a:avLst/>
          </a:prstGeom>
          <a:noFill/>
        </p:spPr>
        <p:txBody>
          <a:bodyPr wrap="square" lIns="91440" tIns="45720" rIns="91440" bIns="45720" rtlCol="0" anchor="t">
            <a:spAutoFit/>
          </a:bodyPr>
          <a:lstStyle/>
          <a:p>
            <a:pPr algn="ctr"/>
            <a:r>
              <a:rPr lang="en-US" sz="2000" b="1">
                <a:solidFill>
                  <a:schemeClr val="accent1"/>
                </a:solidFill>
              </a:rPr>
              <a:t>Complete the Submission Form with all the required information and submit your video (files can be up to 250 GB) by December 31</a:t>
            </a:r>
            <a:r>
              <a:rPr lang="en-US" sz="2000" b="1" baseline="30000">
                <a:solidFill>
                  <a:schemeClr val="accent1"/>
                </a:solidFill>
              </a:rPr>
              <a:t>st </a:t>
            </a:r>
            <a:r>
              <a:rPr lang="en-US" sz="2000" b="1">
                <a:solidFill>
                  <a:schemeClr val="accent1"/>
                </a:solidFill>
              </a:rPr>
              <a:t>at 5:00 p.m. CST.</a:t>
            </a:r>
            <a:endParaRPr lang="en-US" sz="2000" b="1">
              <a:solidFill>
                <a:schemeClr val="accent1"/>
              </a:solidFill>
              <a:ea typeface="Lato"/>
              <a:cs typeface="Lato"/>
            </a:endParaRPr>
          </a:p>
          <a:p>
            <a:pPr algn="ctr"/>
            <a:endParaRPr lang="en-US" sz="2000" b="1">
              <a:solidFill>
                <a:schemeClr val="accent1"/>
              </a:solidFill>
              <a:ea typeface="Lato"/>
              <a:cs typeface="Lato"/>
            </a:endParaRPr>
          </a:p>
          <a:p>
            <a:pPr algn="ctr"/>
            <a:r>
              <a:rPr lang="en-US" sz="2000">
                <a:solidFill>
                  <a:schemeClr val="accent1"/>
                </a:solidFill>
              </a:rPr>
              <a:t>EnerGeo Staff &amp; the Making Energy Possible campaign members </a:t>
            </a:r>
            <a:br>
              <a:rPr lang="en-US" sz="2000">
                <a:solidFill>
                  <a:schemeClr val="accent1"/>
                </a:solidFill>
              </a:rPr>
            </a:br>
            <a:r>
              <a:rPr lang="en-US" sz="2000">
                <a:solidFill>
                  <a:schemeClr val="accent1"/>
                </a:solidFill>
              </a:rPr>
              <a:t>will </a:t>
            </a:r>
            <a:r>
              <a:rPr lang="en-US" sz="2000">
                <a:solidFill>
                  <a:schemeClr val="accent1"/>
                </a:solidFill>
                <a:latin typeface="Lato"/>
                <a:ea typeface="Lato"/>
                <a:cs typeface="Lato"/>
              </a:rPr>
              <a:t>select one Winner from each Tier (</a:t>
            </a:r>
            <a:r>
              <a:rPr lang="en-US" sz="2000">
                <a:solidFill>
                  <a:schemeClr val="accent1"/>
                </a:solidFill>
              </a:rPr>
              <a:t>High School, Undergraduate, Graduate Students &amp; Early Career Professionals)</a:t>
            </a:r>
            <a:r>
              <a:rPr lang="en-US" sz="2000">
                <a:solidFill>
                  <a:schemeClr val="accent1"/>
                </a:solidFill>
                <a:latin typeface="Lato"/>
                <a:ea typeface="Lato"/>
                <a:cs typeface="Lato"/>
              </a:rPr>
              <a:t>. </a:t>
            </a:r>
            <a:br>
              <a:rPr lang="en-US" sz="2000">
                <a:latin typeface="Lato"/>
                <a:ea typeface="Lato"/>
                <a:cs typeface="Lato"/>
              </a:rPr>
            </a:br>
            <a:r>
              <a:rPr lang="en-US" sz="2000">
                <a:solidFill>
                  <a:schemeClr val="accent1"/>
                </a:solidFill>
                <a:latin typeface="Lato"/>
                <a:ea typeface="Lato"/>
                <a:cs typeface="Lato"/>
              </a:rPr>
              <a:t>Winners will be announced by January 31st and notified via email or phone.</a:t>
            </a:r>
          </a:p>
          <a:p>
            <a:pPr algn="ctr"/>
            <a:r>
              <a:rPr lang="en-US" sz="2000">
                <a:solidFill>
                  <a:schemeClr val="accent1"/>
                </a:solidFill>
              </a:rPr>
              <a:t>Winners will receive a $100 Amazon gift card and will have the opportunity to be part of the Making Energy Possible global campaign.</a:t>
            </a:r>
            <a:endParaRPr lang="en-US" sz="2000">
              <a:solidFill>
                <a:schemeClr val="accent1"/>
              </a:solidFill>
              <a:ea typeface="Lato"/>
              <a:cs typeface="Lato"/>
            </a:endParaRPr>
          </a:p>
          <a:p>
            <a:pPr algn="ctr"/>
            <a:endParaRPr lang="en-US">
              <a:solidFill>
                <a:schemeClr val="accent1"/>
              </a:solidFill>
              <a:ea typeface="Lato"/>
              <a:cs typeface="Lato"/>
            </a:endParaRPr>
          </a:p>
          <a:p>
            <a:pPr algn="ctr"/>
            <a:endParaRPr lang="en-US">
              <a:solidFill>
                <a:schemeClr val="accent1"/>
              </a:solidFill>
            </a:endParaRPr>
          </a:p>
        </p:txBody>
      </p:sp>
      <p:sp>
        <p:nvSpPr>
          <p:cNvPr id="5" name="Rectangle: Rounded Corners 4">
            <a:hlinkClick r:id="rId2"/>
            <a:extLst>
              <a:ext uri="{FF2B5EF4-FFF2-40B4-BE49-F238E27FC236}">
                <a16:creationId xmlns:a16="http://schemas.microsoft.com/office/drawing/2014/main" id="{6B7653BF-AA2E-00CC-BDAE-61E11F750C69}"/>
              </a:ext>
            </a:extLst>
          </p:cNvPr>
          <p:cNvSpPr/>
          <p:nvPr/>
        </p:nvSpPr>
        <p:spPr>
          <a:xfrm>
            <a:off x="2653698" y="4988014"/>
            <a:ext cx="6872376" cy="954656"/>
          </a:xfrm>
          <a:prstGeom prst="roundRect">
            <a:avLst/>
          </a:prstGeom>
          <a:solidFill>
            <a:schemeClr val="accent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hlinkClick r:id="rId3">
                  <a:extLst>
                    <a:ext uri="{A12FA001-AC4F-418D-AE19-62706E023703}">
                      <ahyp:hlinkClr xmlns:ahyp="http://schemas.microsoft.com/office/drawing/2018/hyperlinkcolor" val="tx"/>
                    </a:ext>
                  </a:extLst>
                </a:hlinkClick>
              </a:rPr>
              <a:t>Submit Your Entry Here!</a:t>
            </a:r>
          </a:p>
        </p:txBody>
      </p:sp>
    </p:spTree>
    <p:extLst>
      <p:ext uri="{BB962C8B-B14F-4D97-AF65-F5344CB8AC3E}">
        <p14:creationId xmlns:p14="http://schemas.microsoft.com/office/powerpoint/2010/main" val="512960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E70E7C-9F16-4F4F-915D-31D6F5DB8558}"/>
              </a:ext>
            </a:extLst>
          </p:cNvPr>
          <p:cNvSpPr>
            <a:spLocks noGrp="1"/>
          </p:cNvSpPr>
          <p:nvPr>
            <p:ph type="title"/>
          </p:nvPr>
        </p:nvSpPr>
        <p:spPr>
          <a:xfrm>
            <a:off x="839788" y="596165"/>
            <a:ext cx="6882666" cy="2738705"/>
          </a:xfrm>
        </p:spPr>
        <p:txBody>
          <a:bodyPr>
            <a:normAutofit/>
          </a:bodyPr>
          <a:lstStyle/>
          <a:p>
            <a:r>
              <a:rPr lang="en-US" sz="3200"/>
              <a:t>Need more information? </a:t>
            </a:r>
            <a:br>
              <a:rPr lang="en-US" sz="3200"/>
            </a:br>
            <a:br>
              <a:rPr lang="en-US" sz="3200"/>
            </a:br>
            <a:r>
              <a:rPr lang="en-US" sz="3200"/>
              <a:t>Send your requests to </a:t>
            </a:r>
            <a:r>
              <a:rPr lang="en-US" sz="3200">
                <a:hlinkClick r:id="rId2"/>
              </a:rPr>
              <a:t>Info@energeoalliance.org</a:t>
            </a:r>
            <a:br>
              <a:rPr lang="en-US" sz="3200"/>
            </a:br>
            <a:endParaRPr lang="en-US" sz="3200"/>
          </a:p>
        </p:txBody>
      </p:sp>
    </p:spTree>
    <p:extLst>
      <p:ext uri="{BB962C8B-B14F-4D97-AF65-F5344CB8AC3E}">
        <p14:creationId xmlns:p14="http://schemas.microsoft.com/office/powerpoint/2010/main" val="1423555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EnerGeo colors">
      <a:dk1>
        <a:sysClr val="windowText" lastClr="000000"/>
      </a:dk1>
      <a:lt1>
        <a:sysClr val="window" lastClr="FFFFFF"/>
      </a:lt1>
      <a:dk2>
        <a:srgbClr val="44546A"/>
      </a:dk2>
      <a:lt2>
        <a:srgbClr val="E7E6E6"/>
      </a:lt2>
      <a:accent1>
        <a:srgbClr val="004586"/>
      </a:accent1>
      <a:accent2>
        <a:srgbClr val="00ADEE"/>
      </a:accent2>
      <a:accent3>
        <a:srgbClr val="F6921E"/>
      </a:accent3>
      <a:accent4>
        <a:srgbClr val="D27E18"/>
      </a:accent4>
      <a:accent5>
        <a:srgbClr val="37B34A"/>
      </a:accent5>
      <a:accent6>
        <a:srgbClr val="028E46"/>
      </a:accent6>
      <a:hlink>
        <a:srgbClr val="0563C1"/>
      </a:hlink>
      <a:folHlink>
        <a:srgbClr val="954F72"/>
      </a:folHlink>
    </a:clrScheme>
    <a:fontScheme name="Custom 2">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ergeo PPT template v2" id="{386501D9-3BD7-4024-A6D6-0CE95B05BEEC}" vid="{ABAB9D65-BD0E-47FB-8693-D852706DC1B7}"/>
    </a:ext>
  </a:extLst>
</a:theme>
</file>

<file path=ppt/theme/theme2.xml><?xml version="1.0" encoding="utf-8"?>
<a:theme xmlns:a="http://schemas.openxmlformats.org/drawingml/2006/main" name="1_Office Theme">
  <a:themeElements>
    <a:clrScheme name="FTI Colors">
      <a:dk1>
        <a:srgbClr val="000000"/>
      </a:dk1>
      <a:lt1>
        <a:srgbClr val="FFFFFF"/>
      </a:lt1>
      <a:dk2>
        <a:srgbClr val="003763"/>
      </a:dk2>
      <a:lt2>
        <a:srgbClr val="FFFFFF"/>
      </a:lt2>
      <a:accent1>
        <a:srgbClr val="003763"/>
      </a:accent1>
      <a:accent2>
        <a:srgbClr val="0067B1"/>
      </a:accent2>
      <a:accent3>
        <a:srgbClr val="00C9D4"/>
      </a:accent3>
      <a:accent4>
        <a:srgbClr val="AFB2B3"/>
      </a:accent4>
      <a:accent5>
        <a:srgbClr val="1BB680"/>
      </a:accent5>
      <a:accent6>
        <a:srgbClr val="008FBE"/>
      </a:accent6>
      <a:hlink>
        <a:srgbClr val="71B7E4"/>
      </a:hlink>
      <a:folHlink>
        <a:srgbClr val="E15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ogo Corporate Blue">
      <a:srgbClr val="003863"/>
    </a:custClr>
    <a:custClr name="Medium Blue">
      <a:srgbClr val="0066B0"/>
    </a:custClr>
    <a:custClr name="Light Teal Blue">
      <a:srgbClr val="00C9D4"/>
    </a:custClr>
    <a:custClr name="Medium Gray">
      <a:srgbClr val="AFB2B3"/>
    </a:custClr>
    <a:custClr name="Green">
      <a:srgbClr val="1BB680"/>
    </a:custClr>
    <a:custClr name="Teal Blue">
      <a:srgbClr val="008FBF"/>
    </a:custClr>
    <a:custClr name="Slate">
      <a:srgbClr val="5781A6"/>
    </a:custClr>
    <a:custClr name="Text Gray">
      <a:srgbClr val="595A5C"/>
    </a:custClr>
    <a:custClr name="Black">
      <a:srgbClr val="000000"/>
    </a:custClr>
    <a:custClr name="Background Gray">
      <a:srgbClr val="F5F5F7"/>
    </a:custClr>
    <a:custClr name="Box Outline Gray">
      <a:srgbClr val="CFD1D1"/>
    </a:custClr>
    <a:custClr name="Tangerine">
      <a:srgbClr val="E0503D"/>
    </a:custClr>
  </a:custClrLst>
  <a:extLst>
    <a:ext uri="{05A4C25C-085E-4340-85A3-A5531E510DB2}">
      <thm15:themeFamily xmlns:thm15="http://schemas.microsoft.com/office/thememl/2012/main" name="FTI Consulting PowerPoint Template - Widescreen.potx" id="{2A3F49BB-F7D3-49E3-886F-0BE90AE63C55}" vid="{3C892D52-B9E5-488C-91CA-EF2898BC21C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XMLData LayoutName="Blank_Subheader"/>
</file>

<file path=customXml/item10.xml><?xml version="1.0" encoding="utf-8"?>
<p:properties xmlns:p="http://schemas.microsoft.com/office/2006/metadata/properties" xmlns:xsi="http://www.w3.org/2001/XMLSchema-instance" xmlns:pc="http://schemas.microsoft.com/office/infopath/2007/PartnerControls">
  <documentManagement>
    <lcf76f155ced4ddcb4097134ff3c332f xmlns="912bf72a-e8bc-4131-aaa1-0ebdf0efe549">
      <Terms xmlns="http://schemas.microsoft.com/office/infopath/2007/PartnerControls"/>
    </lcf76f155ced4ddcb4097134ff3c332f>
    <TaxCatchAll xmlns="2550289c-cd33-42d3-be7b-4f59eea379c2" xsi:nil="true"/>
  </documentManagement>
</p:properties>
</file>

<file path=customXml/item11.xml><?xml version="1.0" encoding="utf-8"?>
<XMLData LayoutName="SubsectionDivider"/>
</file>

<file path=customXml/item12.xml><?xml version="1.0" encoding="utf-8"?>
<XMLData LayoutName="ThreeBoxesCombinedLeft_Subheader"/>
</file>

<file path=customXml/item13.xml><?xml version="1.0" encoding="utf-8"?>
<XMLData LayoutName="Blank_KeyMessage"/>
</file>

<file path=customXml/item14.xml><?xml version="1.0" encoding="utf-8"?>
<XMLData LayoutName="TwoColumnTableOfContents"/>
</file>

<file path=customXml/item15.xml><?xml version="1.0" encoding="utf-8"?>
<XMLData LayoutName="SingleColumnPane_KeyMessage"/>
</file>

<file path=customXml/item16.xml><?xml version="1.0" encoding="utf-8"?>
<XMLData LayoutName="SingleBioWithoutPhoto"/>
</file>

<file path=customXml/item17.xml><?xml version="1.0" encoding="utf-8"?>
<XMLData LayoutName="ThreeColumnContentPane_Subheader"/>
</file>

<file path=customXml/item18.xml><?xml version="1.0" encoding="utf-8"?>
<XMLData LayoutName="TwoColumnsWithChart_KeyMessage_Subheader"/>
</file>

<file path=customXml/item19.xml><?xml version="1.0" encoding="utf-8"?>
<XMLData LayoutName="ThreeColumnContentPane_KeyMessage_Subheader"/>
</file>

<file path=customXml/item2.xml><?xml version="1.0" encoding="utf-8"?>
<XMLData LayoutName="TableOfContents"/>
</file>

<file path=customXml/item20.xml><?xml version="1.0" encoding="utf-8"?>
<XMLData LayoutName="Blank"/>
</file>

<file path=customXml/item21.xml><?xml version="1.0" encoding="utf-8"?>
<XMLData LayoutName="Transition2"/>
</file>

<file path=customXml/item22.xml><?xml version="1.0" encoding="utf-8"?>
<XMLData LayoutName="SingleColumnPane_KeyMessage_Subheader"/>
</file>

<file path=customXml/item23.xml><?xml version="1.0" encoding="utf-8"?>
<XMLData LayoutName="TwoRows"/>
</file>

<file path=customXml/item24.xml><?xml version="1.0" encoding="utf-8"?>
<XMLData LayoutName="TwoColumnContentPane"/>
</file>

<file path=customXml/item25.xml><?xml version="1.0" encoding="utf-8"?>
<XMLData LayoutName="Single_Row_KeyMessage_Subheader"/>
</file>

<file path=customXml/item26.xml><?xml version="1.0" encoding="utf-8"?>
<XMLData LayoutName="TwoColumnsWithChart_Subheader"/>
</file>

<file path=customXml/item27.xml><?xml version="1.0" encoding="utf-8"?>
<XMLData LayoutName="SingleColumnPane"/>
</file>

<file path=customXml/item28.xml><?xml version="1.0" encoding="utf-8"?>
<XMLData LayoutName="ThreeBoxesCombinedRight"/>
</file>

<file path=customXml/item29.xml><?xml version="1.0" encoding="utf-8"?>
<XMLData LayoutName="SampleCaseStudy"/>
</file>

<file path=customXml/item3.xml><?xml version="1.0" encoding="utf-8"?>
<XMLData LayoutName="SingleColumnPane_Table"/>
</file>

<file path=customXml/item30.xml><?xml version="1.0" encoding="utf-8"?>
<XMLData LayoutName="CoverPageWithImage"/>
</file>

<file path=customXml/item31.xml><?xml version="1.0" encoding="utf-8"?>
<XMLData LayoutName="Transition1"/>
</file>

<file path=customXml/item32.xml><?xml version="1.0" encoding="utf-8"?>
<XMLData LayoutName="SingleColumnPane_Subheader"/>
</file>

<file path=customXml/item33.xml><?xml version="1.0" encoding="utf-8"?>
<XMLData PageSize="Widescreen"/>
</file>

<file path=customXml/item34.xml><?xml version="1.0" encoding="utf-8"?>
<XMLData LayoutName="Blank_KeyMessage"/>
</file>

<file path=customXml/item35.xml><?xml version="1.0" encoding="utf-8"?>
<XMLData LayoutName="SingleColumnPane_Table_Subheader"/>
</file>

<file path=customXml/item36.xml><?xml version="1.0" encoding="utf-8"?>
<XMLData LayoutName="Blank_Subheader"/>
</file>

<file path=customXml/item37.xml><?xml version="1.0" encoding="utf-8"?>
<XMLData LayoutName="Single_Row_Subheader"/>
</file>

<file path=customXml/item38.xml><?xml version="1.0" encoding="utf-8"?>
<XMLData LayoutName="ThreeBoxesCombinedLeft_KeyMessage_Subheader"/>
</file>

<file path=customXml/item39.xml><?xml version="1.0" encoding="utf-8"?>
<XMLData LayoutName="ThreeColumnContentPane_KeyMessage"/>
</file>

<file path=customXml/item4.xml><?xml version="1.0" encoding="utf-8"?>
<XMLData LayoutName="ThreeBoxesCombinedLeft_KeyMessage"/>
</file>

<file path=customXml/item40.xml><?xml version="1.0" encoding="utf-8"?>
<XMLData LayoutName="SingleBioWithPhoto"/>
</file>

<file path=customXml/item41.xml><?xml version="1.0" encoding="utf-8"?>
<XMLData LayoutName="Blank_KeyMessage_Subheader"/>
</file>

<file path=customXml/item42.xml><?xml version="1.0" encoding="utf-8"?>
<XMLData LayoutName="ThreeBoxesCombinedRight_Subheader"/>
</file>

<file path=customXml/item43.xml><?xml version="1.0" encoding="utf-8"?>
<XMLData LayoutName="TwoColumns_Subheader"/>
</file>

<file path=customXml/item44.xml><?xml version="1.0" encoding="utf-8"?>
<XMLData LayoutName="TwoColumnsWithChart_KeyMessage"/>
</file>

<file path=customXml/item45.xml><?xml version="1.0" encoding="utf-8"?>
<?mso-contentType ?>
<FormTemplates xmlns="http://schemas.microsoft.com/sharepoint/v3/contenttype/forms">
  <Display>DocumentLibraryForm</Display>
  <Edit>DocumentLibraryForm</Edit>
  <New>DocumentLibraryForm</New>
</FormTemplates>
</file>

<file path=customXml/item46.xml><?xml version="1.0" encoding="utf-8"?>
<XMLData LayoutName="TwoColumnContentPane_KeyMessage"/>
</file>

<file path=customXml/item47.xml><?xml version="1.0" encoding="utf-8"?>
<XMLData LayoutName="Blank"/>
</file>

<file path=customXml/item48.xml><?xml version="1.0" encoding="utf-8"?>
<XMLData LayoutName="SingleColumnPane_KeyMessage"/>
</file>

<file path=customXml/item49.xml><?xml version="1.0" encoding="utf-8"?>
<ct:contentTypeSchema xmlns:ct="http://schemas.microsoft.com/office/2006/metadata/contentType" xmlns:ma="http://schemas.microsoft.com/office/2006/metadata/properties/metaAttributes" ct:_="" ma:_="" ma:contentTypeName="Document" ma:contentTypeID="0x010100720513EB300CB3459B2F698E4578A47E" ma:contentTypeVersion="18" ma:contentTypeDescription="Create a new document." ma:contentTypeScope="" ma:versionID="9aa3155eb2ecbdcad71ae4e53332cf87">
  <xsd:schema xmlns:xsd="http://www.w3.org/2001/XMLSchema" xmlns:xs="http://www.w3.org/2001/XMLSchema" xmlns:p="http://schemas.microsoft.com/office/2006/metadata/properties" xmlns:ns2="912bf72a-e8bc-4131-aaa1-0ebdf0efe549" xmlns:ns3="2550289c-cd33-42d3-be7b-4f59eea379c2" targetNamespace="http://schemas.microsoft.com/office/2006/metadata/properties" ma:root="true" ma:fieldsID="78001348647d94d427b0cd10287e76f3" ns2:_="" ns3:_="">
    <xsd:import namespace="912bf72a-e8bc-4131-aaa1-0ebdf0efe549"/>
    <xsd:import namespace="2550289c-cd33-42d3-be7b-4f59eea379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2bf72a-e8bc-4131-aaa1-0ebdf0efe5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0259a8-6284-4b83-b285-11380da8d4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50289c-cd33-42d3-be7b-4f59eea379c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67a3f3-fe1d-4d52-ad8c-092c52ef2b0d}" ma:internalName="TaxCatchAll" ma:showField="CatchAllData" ma:web="2550289c-cd33-42d3-be7b-4f59eea379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XMLData LayoutName="SingleColumnPane_Subheader"/>
</file>

<file path=customXml/item50.xml><?xml version="1.0" encoding="utf-8"?>
<XMLData LayoutName="CoverPageWithoutImage"/>
</file>

<file path=customXml/item51.xml><?xml version="1.0" encoding="utf-8"?>
<XMLData LayoutName="TwoRows_KeyMessage"/>
</file>

<file path=customXml/item52.xml><?xml version="1.0" encoding="utf-8"?>
<XMLData LayoutName="SectionDividerWithImage"/>
</file>

<file path=customXml/item53.xml><?xml version="1.0" encoding="utf-8"?>
<XMLData LayoutName="SingleColumnPane"/>
</file>

<file path=customXml/item54.xml><?xml version="1.0" encoding="utf-8"?>
<XMLData LayoutName="TransitionSlides"/>
</file>

<file path=customXml/item55.xml><?xml version="1.0" encoding="utf-8"?>
<XMLData ShapeName="ChapterMarker"/>
</file>

<file path=customXml/item6.xml><?xml version="1.0" encoding="utf-8"?>
<XMLData LayoutName="SectionDividerWithoutImage"/>
</file>

<file path=customXml/item7.xml><?xml version="1.0" encoding="utf-8"?>
<XMLData LayoutName="ThreeBoxesCombinedLeft"/>
</file>

<file path=customXml/item8.xml><?xml version="1.0" encoding="utf-8"?>
<XMLData LayoutName="SingleCaseStudy"/>
</file>

<file path=customXml/item9.xml><?xml version="1.0" encoding="utf-8"?>
<XMLData LayoutName="SectionDividerWithoutImage"/>
</file>

<file path=customXml/itemProps1.xml><?xml version="1.0" encoding="utf-8"?>
<ds:datastoreItem xmlns:ds="http://schemas.openxmlformats.org/officeDocument/2006/customXml" ds:itemID="{73529AA9-56CD-4C94-99FD-E11983C3F828}">
  <ds:schemaRefs/>
</ds:datastoreItem>
</file>

<file path=customXml/itemProps10.xml><?xml version="1.0" encoding="utf-8"?>
<ds:datastoreItem xmlns:ds="http://schemas.openxmlformats.org/officeDocument/2006/customXml" ds:itemID="{9851E4B8-A8F0-4726-801C-06D0C0286629}">
  <ds:schemaRefs>
    <ds:schemaRef ds:uri="2550289c-cd33-42d3-be7b-4f59eea379c2"/>
    <ds:schemaRef ds:uri="912bf72a-e8bc-4131-aaa1-0ebdf0efe549"/>
    <ds:schemaRef ds:uri="http://schemas.microsoft.com/office/2006/metadata/properties"/>
    <ds:schemaRef ds:uri="http://schemas.microsoft.com/office/infopath/2007/PartnerControls"/>
  </ds:schemaRefs>
</ds:datastoreItem>
</file>

<file path=customXml/itemProps11.xml><?xml version="1.0" encoding="utf-8"?>
<ds:datastoreItem xmlns:ds="http://schemas.openxmlformats.org/officeDocument/2006/customXml" ds:itemID="{A3B72999-4798-4B66-821D-8534D2AF3374}">
  <ds:schemaRefs/>
</ds:datastoreItem>
</file>

<file path=customXml/itemProps12.xml><?xml version="1.0" encoding="utf-8"?>
<ds:datastoreItem xmlns:ds="http://schemas.openxmlformats.org/officeDocument/2006/customXml" ds:itemID="{BB32D05A-1F85-4DB4-89DE-607769FF58F3}">
  <ds:schemaRefs/>
</ds:datastoreItem>
</file>

<file path=customXml/itemProps13.xml><?xml version="1.0" encoding="utf-8"?>
<ds:datastoreItem xmlns:ds="http://schemas.openxmlformats.org/officeDocument/2006/customXml" ds:itemID="{DB721F5F-7E86-4F12-9F95-E39335CBBC40}">
  <ds:schemaRefs/>
</ds:datastoreItem>
</file>

<file path=customXml/itemProps14.xml><?xml version="1.0" encoding="utf-8"?>
<ds:datastoreItem xmlns:ds="http://schemas.openxmlformats.org/officeDocument/2006/customXml" ds:itemID="{E8175ED6-915E-4C5F-A9D4-6238D6D34413}">
  <ds:schemaRefs/>
</ds:datastoreItem>
</file>

<file path=customXml/itemProps15.xml><?xml version="1.0" encoding="utf-8"?>
<ds:datastoreItem xmlns:ds="http://schemas.openxmlformats.org/officeDocument/2006/customXml" ds:itemID="{EFB6785C-8E6A-4D20-81DF-6997652F96BF}">
  <ds:schemaRefs/>
</ds:datastoreItem>
</file>

<file path=customXml/itemProps16.xml><?xml version="1.0" encoding="utf-8"?>
<ds:datastoreItem xmlns:ds="http://schemas.openxmlformats.org/officeDocument/2006/customXml" ds:itemID="{27AAA311-9D7A-42AF-85F1-EC86D093B15E}">
  <ds:schemaRefs/>
</ds:datastoreItem>
</file>

<file path=customXml/itemProps17.xml><?xml version="1.0" encoding="utf-8"?>
<ds:datastoreItem xmlns:ds="http://schemas.openxmlformats.org/officeDocument/2006/customXml" ds:itemID="{0874ABB9-37A5-44E9-A3FB-60AF898405BB}">
  <ds:schemaRefs/>
</ds:datastoreItem>
</file>

<file path=customXml/itemProps18.xml><?xml version="1.0" encoding="utf-8"?>
<ds:datastoreItem xmlns:ds="http://schemas.openxmlformats.org/officeDocument/2006/customXml" ds:itemID="{58BD8FC4-AB98-498E-81ED-1466542CC900}">
  <ds:schemaRefs/>
</ds:datastoreItem>
</file>

<file path=customXml/itemProps19.xml><?xml version="1.0" encoding="utf-8"?>
<ds:datastoreItem xmlns:ds="http://schemas.openxmlformats.org/officeDocument/2006/customXml" ds:itemID="{7911D350-FF70-4FFF-9CCE-09D623817232}">
  <ds:schemaRefs/>
</ds:datastoreItem>
</file>

<file path=customXml/itemProps2.xml><?xml version="1.0" encoding="utf-8"?>
<ds:datastoreItem xmlns:ds="http://schemas.openxmlformats.org/officeDocument/2006/customXml" ds:itemID="{48610839-2FCA-4C64-8672-2CB2831C5C55}">
  <ds:schemaRefs/>
</ds:datastoreItem>
</file>

<file path=customXml/itemProps20.xml><?xml version="1.0" encoding="utf-8"?>
<ds:datastoreItem xmlns:ds="http://schemas.openxmlformats.org/officeDocument/2006/customXml" ds:itemID="{96E495AD-59BC-44C7-8BE0-8C70CC99FF7F}">
  <ds:schemaRefs/>
</ds:datastoreItem>
</file>

<file path=customXml/itemProps21.xml><?xml version="1.0" encoding="utf-8"?>
<ds:datastoreItem xmlns:ds="http://schemas.openxmlformats.org/officeDocument/2006/customXml" ds:itemID="{B42AA5CB-E24D-4946-A670-A731970FD2E4}">
  <ds:schemaRefs/>
</ds:datastoreItem>
</file>

<file path=customXml/itemProps22.xml><?xml version="1.0" encoding="utf-8"?>
<ds:datastoreItem xmlns:ds="http://schemas.openxmlformats.org/officeDocument/2006/customXml" ds:itemID="{BE3076C2-9C80-48DB-AE59-24CD98ACBDC0}">
  <ds:schemaRefs/>
</ds:datastoreItem>
</file>

<file path=customXml/itemProps23.xml><?xml version="1.0" encoding="utf-8"?>
<ds:datastoreItem xmlns:ds="http://schemas.openxmlformats.org/officeDocument/2006/customXml" ds:itemID="{E239B215-4652-45E5-802C-BDC24CB2195D}">
  <ds:schemaRefs/>
</ds:datastoreItem>
</file>

<file path=customXml/itemProps24.xml><?xml version="1.0" encoding="utf-8"?>
<ds:datastoreItem xmlns:ds="http://schemas.openxmlformats.org/officeDocument/2006/customXml" ds:itemID="{822E7538-1F31-4DF9-AEC1-344069172A52}">
  <ds:schemaRefs/>
</ds:datastoreItem>
</file>

<file path=customXml/itemProps25.xml><?xml version="1.0" encoding="utf-8"?>
<ds:datastoreItem xmlns:ds="http://schemas.openxmlformats.org/officeDocument/2006/customXml" ds:itemID="{C80BB9C7-34B6-4749-B5CC-D203A9EE4605}">
  <ds:schemaRefs/>
</ds:datastoreItem>
</file>

<file path=customXml/itemProps26.xml><?xml version="1.0" encoding="utf-8"?>
<ds:datastoreItem xmlns:ds="http://schemas.openxmlformats.org/officeDocument/2006/customXml" ds:itemID="{FDA0A50B-D2CD-4246-85A4-8850D511109E}">
  <ds:schemaRefs/>
</ds:datastoreItem>
</file>

<file path=customXml/itemProps27.xml><?xml version="1.0" encoding="utf-8"?>
<ds:datastoreItem xmlns:ds="http://schemas.openxmlformats.org/officeDocument/2006/customXml" ds:itemID="{02D2476C-7F36-4B1C-8DE2-7DA02322CA48}">
  <ds:schemaRefs/>
</ds:datastoreItem>
</file>

<file path=customXml/itemProps28.xml><?xml version="1.0" encoding="utf-8"?>
<ds:datastoreItem xmlns:ds="http://schemas.openxmlformats.org/officeDocument/2006/customXml" ds:itemID="{1378B52E-5F98-44F6-8C7C-4BE0FC097121}">
  <ds:schemaRefs/>
</ds:datastoreItem>
</file>

<file path=customXml/itemProps29.xml><?xml version="1.0" encoding="utf-8"?>
<ds:datastoreItem xmlns:ds="http://schemas.openxmlformats.org/officeDocument/2006/customXml" ds:itemID="{631960FE-1ECB-4E5D-A2A2-7AB6BB5E7595}">
  <ds:schemaRefs/>
</ds:datastoreItem>
</file>

<file path=customXml/itemProps3.xml><?xml version="1.0" encoding="utf-8"?>
<ds:datastoreItem xmlns:ds="http://schemas.openxmlformats.org/officeDocument/2006/customXml" ds:itemID="{AFE45763-9050-4FFF-B7DA-756E92086247}">
  <ds:schemaRefs/>
</ds:datastoreItem>
</file>

<file path=customXml/itemProps30.xml><?xml version="1.0" encoding="utf-8"?>
<ds:datastoreItem xmlns:ds="http://schemas.openxmlformats.org/officeDocument/2006/customXml" ds:itemID="{89617C4B-D8ED-49E1-9102-D12FCE3DC332}">
  <ds:schemaRefs/>
</ds:datastoreItem>
</file>

<file path=customXml/itemProps31.xml><?xml version="1.0" encoding="utf-8"?>
<ds:datastoreItem xmlns:ds="http://schemas.openxmlformats.org/officeDocument/2006/customXml" ds:itemID="{9E9B3987-A324-4742-B8CF-BE75B4D9B8C2}">
  <ds:schemaRefs/>
</ds:datastoreItem>
</file>

<file path=customXml/itemProps32.xml><?xml version="1.0" encoding="utf-8"?>
<ds:datastoreItem xmlns:ds="http://schemas.openxmlformats.org/officeDocument/2006/customXml" ds:itemID="{BDD17599-9870-43D1-87C1-6AA47B8DBDD8}">
  <ds:schemaRefs/>
</ds:datastoreItem>
</file>

<file path=customXml/itemProps33.xml><?xml version="1.0" encoding="utf-8"?>
<ds:datastoreItem xmlns:ds="http://schemas.openxmlformats.org/officeDocument/2006/customXml" ds:itemID="{EA6C97EB-8477-4496-B60C-0968D311BCB4}">
  <ds:schemaRefs/>
</ds:datastoreItem>
</file>

<file path=customXml/itemProps34.xml><?xml version="1.0" encoding="utf-8"?>
<ds:datastoreItem xmlns:ds="http://schemas.openxmlformats.org/officeDocument/2006/customXml" ds:itemID="{48559E99-B05C-4E1D-BF9A-B9FF2D7FA3D1}">
  <ds:schemaRefs/>
</ds:datastoreItem>
</file>

<file path=customXml/itemProps35.xml><?xml version="1.0" encoding="utf-8"?>
<ds:datastoreItem xmlns:ds="http://schemas.openxmlformats.org/officeDocument/2006/customXml" ds:itemID="{AADBC964-6C40-47F6-A78B-63B5597F7BAE}">
  <ds:schemaRefs/>
</ds:datastoreItem>
</file>

<file path=customXml/itemProps36.xml><?xml version="1.0" encoding="utf-8"?>
<ds:datastoreItem xmlns:ds="http://schemas.openxmlformats.org/officeDocument/2006/customXml" ds:itemID="{DB81E750-D02A-483C-9941-359BC00F38A6}">
  <ds:schemaRefs/>
</ds:datastoreItem>
</file>

<file path=customXml/itemProps37.xml><?xml version="1.0" encoding="utf-8"?>
<ds:datastoreItem xmlns:ds="http://schemas.openxmlformats.org/officeDocument/2006/customXml" ds:itemID="{F6478686-B14B-4177-A758-E649459A6F8B}">
  <ds:schemaRefs/>
</ds:datastoreItem>
</file>

<file path=customXml/itemProps38.xml><?xml version="1.0" encoding="utf-8"?>
<ds:datastoreItem xmlns:ds="http://schemas.openxmlformats.org/officeDocument/2006/customXml" ds:itemID="{095972A7-41EF-4B75-AEEB-3E9E1CE40028}">
  <ds:schemaRefs/>
</ds:datastoreItem>
</file>

<file path=customXml/itemProps39.xml><?xml version="1.0" encoding="utf-8"?>
<ds:datastoreItem xmlns:ds="http://schemas.openxmlformats.org/officeDocument/2006/customXml" ds:itemID="{2A7B25BF-F9AB-4D8A-B14D-C3A0482726BC}">
  <ds:schemaRefs/>
</ds:datastoreItem>
</file>

<file path=customXml/itemProps4.xml><?xml version="1.0" encoding="utf-8"?>
<ds:datastoreItem xmlns:ds="http://schemas.openxmlformats.org/officeDocument/2006/customXml" ds:itemID="{BE0B3154-3FF8-4320-A43A-7DEC8474EF19}">
  <ds:schemaRefs/>
</ds:datastoreItem>
</file>

<file path=customXml/itemProps40.xml><?xml version="1.0" encoding="utf-8"?>
<ds:datastoreItem xmlns:ds="http://schemas.openxmlformats.org/officeDocument/2006/customXml" ds:itemID="{5BBCABEF-B034-4CFC-8324-FB5461F4D76D}">
  <ds:schemaRefs/>
</ds:datastoreItem>
</file>

<file path=customXml/itemProps41.xml><?xml version="1.0" encoding="utf-8"?>
<ds:datastoreItem xmlns:ds="http://schemas.openxmlformats.org/officeDocument/2006/customXml" ds:itemID="{81B89857-56A3-4079-9148-F23E1814B00E}">
  <ds:schemaRefs/>
</ds:datastoreItem>
</file>

<file path=customXml/itemProps42.xml><?xml version="1.0" encoding="utf-8"?>
<ds:datastoreItem xmlns:ds="http://schemas.openxmlformats.org/officeDocument/2006/customXml" ds:itemID="{C3EC4CF3-1061-44DE-A2F5-574B8EE97EF6}">
  <ds:schemaRefs/>
</ds:datastoreItem>
</file>

<file path=customXml/itemProps43.xml><?xml version="1.0" encoding="utf-8"?>
<ds:datastoreItem xmlns:ds="http://schemas.openxmlformats.org/officeDocument/2006/customXml" ds:itemID="{B5D0CA6A-5B38-47D6-91F7-B5BFC7CC07F6}">
  <ds:schemaRefs/>
</ds:datastoreItem>
</file>

<file path=customXml/itemProps44.xml><?xml version="1.0" encoding="utf-8"?>
<ds:datastoreItem xmlns:ds="http://schemas.openxmlformats.org/officeDocument/2006/customXml" ds:itemID="{ED214B56-5DB6-44B1-B925-08449BDB9827}">
  <ds:schemaRefs/>
</ds:datastoreItem>
</file>

<file path=customXml/itemProps45.xml><?xml version="1.0" encoding="utf-8"?>
<ds:datastoreItem xmlns:ds="http://schemas.openxmlformats.org/officeDocument/2006/customXml" ds:itemID="{FDD753D8-251D-4CBA-BA85-93B2009BC8D9}">
  <ds:schemaRefs>
    <ds:schemaRef ds:uri="http://schemas.microsoft.com/sharepoint/v3/contenttype/forms"/>
  </ds:schemaRefs>
</ds:datastoreItem>
</file>

<file path=customXml/itemProps46.xml><?xml version="1.0" encoding="utf-8"?>
<ds:datastoreItem xmlns:ds="http://schemas.openxmlformats.org/officeDocument/2006/customXml" ds:itemID="{13BF06C6-1022-4FF0-B9B2-3EE0923CBB12}">
  <ds:schemaRefs/>
</ds:datastoreItem>
</file>

<file path=customXml/itemProps47.xml><?xml version="1.0" encoding="utf-8"?>
<ds:datastoreItem xmlns:ds="http://schemas.openxmlformats.org/officeDocument/2006/customXml" ds:itemID="{03BB8637-890C-4E6D-AA3D-EB179F204182}">
  <ds:schemaRefs/>
</ds:datastoreItem>
</file>

<file path=customXml/itemProps48.xml><?xml version="1.0" encoding="utf-8"?>
<ds:datastoreItem xmlns:ds="http://schemas.openxmlformats.org/officeDocument/2006/customXml" ds:itemID="{9F59EBD6-41FE-4FA2-84D8-DD476AD04DF7}">
  <ds:schemaRefs/>
</ds:datastoreItem>
</file>

<file path=customXml/itemProps49.xml><?xml version="1.0" encoding="utf-8"?>
<ds:datastoreItem xmlns:ds="http://schemas.openxmlformats.org/officeDocument/2006/customXml" ds:itemID="{94B79754-CA9D-4C2E-9959-364979E53A0B}">
  <ds:schemaRefs>
    <ds:schemaRef ds:uri="2550289c-cd33-42d3-be7b-4f59eea379c2"/>
    <ds:schemaRef ds:uri="912bf72a-e8bc-4131-aaa1-0ebdf0efe5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FBB162F6-758A-482B-9F1F-3841D6680FC9}">
  <ds:schemaRefs/>
</ds:datastoreItem>
</file>

<file path=customXml/itemProps50.xml><?xml version="1.0" encoding="utf-8"?>
<ds:datastoreItem xmlns:ds="http://schemas.openxmlformats.org/officeDocument/2006/customXml" ds:itemID="{C69F450C-EA64-455E-8346-E11C2268DE85}">
  <ds:schemaRefs/>
</ds:datastoreItem>
</file>

<file path=customXml/itemProps51.xml><?xml version="1.0" encoding="utf-8"?>
<ds:datastoreItem xmlns:ds="http://schemas.openxmlformats.org/officeDocument/2006/customXml" ds:itemID="{E0A93323-E738-43F6-BA55-8423F3F8E5FB}">
  <ds:schemaRefs/>
</ds:datastoreItem>
</file>

<file path=customXml/itemProps52.xml><?xml version="1.0" encoding="utf-8"?>
<ds:datastoreItem xmlns:ds="http://schemas.openxmlformats.org/officeDocument/2006/customXml" ds:itemID="{981B6D49-D973-4D70-9DB7-39DDBA07084D}">
  <ds:schemaRefs/>
</ds:datastoreItem>
</file>

<file path=customXml/itemProps53.xml><?xml version="1.0" encoding="utf-8"?>
<ds:datastoreItem xmlns:ds="http://schemas.openxmlformats.org/officeDocument/2006/customXml" ds:itemID="{833FF2CD-CEE2-4E90-95DB-D28D08448BE3}">
  <ds:schemaRefs/>
</ds:datastoreItem>
</file>

<file path=customXml/itemProps54.xml><?xml version="1.0" encoding="utf-8"?>
<ds:datastoreItem xmlns:ds="http://schemas.openxmlformats.org/officeDocument/2006/customXml" ds:itemID="{D179A6BD-2872-425F-9B78-9EC2E46DF6D5}">
  <ds:schemaRefs/>
</ds:datastoreItem>
</file>

<file path=customXml/itemProps55.xml><?xml version="1.0" encoding="utf-8"?>
<ds:datastoreItem xmlns:ds="http://schemas.openxmlformats.org/officeDocument/2006/customXml" ds:itemID="{E7E63C05-DCA9-4661-A6BB-56F3B1C1999C}">
  <ds:schemaRefs/>
</ds:datastoreItem>
</file>

<file path=customXml/itemProps6.xml><?xml version="1.0" encoding="utf-8"?>
<ds:datastoreItem xmlns:ds="http://schemas.openxmlformats.org/officeDocument/2006/customXml" ds:itemID="{11E3EC10-349D-4D64-B9ED-87BD6163E67A}">
  <ds:schemaRefs/>
</ds:datastoreItem>
</file>

<file path=customXml/itemProps7.xml><?xml version="1.0" encoding="utf-8"?>
<ds:datastoreItem xmlns:ds="http://schemas.openxmlformats.org/officeDocument/2006/customXml" ds:itemID="{81CF0AD6-078C-40AC-9C5F-C15A4C5AAF60}">
  <ds:schemaRefs/>
</ds:datastoreItem>
</file>

<file path=customXml/itemProps8.xml><?xml version="1.0" encoding="utf-8"?>
<ds:datastoreItem xmlns:ds="http://schemas.openxmlformats.org/officeDocument/2006/customXml" ds:itemID="{5E234F50-9D51-4175-B28F-8F56CA3AEE77}">
  <ds:schemaRefs/>
</ds:datastoreItem>
</file>

<file path=customXml/itemProps9.xml><?xml version="1.0" encoding="utf-8"?>
<ds:datastoreItem xmlns:ds="http://schemas.openxmlformats.org/officeDocument/2006/customXml" ds:itemID="{85E56F96-9995-4D88-8B78-B86916E78DFD}">
  <ds:schemaRefs/>
</ds:datastoreItem>
</file>

<file path=docProps/app.xml><?xml version="1.0" encoding="utf-8"?>
<Properties xmlns="http://schemas.openxmlformats.org/officeDocument/2006/extended-properties" xmlns:vt="http://schemas.openxmlformats.org/officeDocument/2006/docPropsVTypes">
  <Template>Energeo AMM Template v2 (1)</Template>
  <Application>Microsoft Office PowerPoint</Application>
  <PresentationFormat>Widescreen</PresentationFormat>
  <Slides>9</Slides>
  <Notes>1</Notes>
  <HiddenSlides>0</HiddenSlide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1_Office Theme</vt:lpstr>
      <vt:lpstr>PowerPoint Presentation</vt:lpstr>
      <vt:lpstr>Who We Are &amp; What “Making Energy Possible” Means</vt:lpstr>
      <vt:lpstr>Making Energy Possible Video Challenge</vt:lpstr>
      <vt:lpstr>Challenge Rules: General Rules </vt:lpstr>
      <vt:lpstr>Challenge Video Guidelines </vt:lpstr>
      <vt:lpstr>Content Prompts</vt:lpstr>
      <vt:lpstr>Background Information &amp; Materials</vt:lpstr>
      <vt:lpstr>Submit Your Entry!</vt:lpstr>
      <vt:lpstr>Need more information?   Send your requests to Info@energeoalliance.org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Adams</dc:creator>
  <cp:revision>1</cp:revision>
  <dcterms:created xsi:type="dcterms:W3CDTF">2022-02-16T17:20:17Z</dcterms:created>
  <dcterms:modified xsi:type="dcterms:W3CDTF">2024-10-09T15:59:34Z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0x010100720513EB300CB3459B2F698E4578A47E</vt:lpwstr>
  </property>
  <property fmtid="{D5CDD505-2E9C-101B-9397-08002B2CF9AE}" pid="3" name="MediaServiceImageTags">
    <vt:lpwstr/>
  </property>
  <property fmtid="{D5CDD505-2E9C-101B-9397-08002B2CF9AE}" pid="4" name="MSIP_Label_674c354c-272b-48bb-a258-e0eac1bcf848_Enabled">
    <vt:lpwstr>true</vt:lpwstr>
  </property>
  <property fmtid="{D5CDD505-2E9C-101B-9397-08002B2CF9AE}" pid="5" name="MSIP_Label_674c354c-272b-48bb-a258-e0eac1bcf848_SetDate">
    <vt:lpwstr>2024-06-03T18:43:34Z</vt:lpwstr>
  </property>
  <property fmtid="{D5CDD505-2E9C-101B-9397-08002B2CF9AE}" pid="6" name="MSIP_Label_674c354c-272b-48bb-a258-e0eac1bcf848_Method">
    <vt:lpwstr>Standard</vt:lpwstr>
  </property>
  <property fmtid="{D5CDD505-2E9C-101B-9397-08002B2CF9AE}" pid="7" name="MSIP_Label_674c354c-272b-48bb-a258-e0eac1bcf848_Name">
    <vt:lpwstr>defa4170-0d19-0005-0004-bc88714345d2</vt:lpwstr>
  </property>
  <property fmtid="{D5CDD505-2E9C-101B-9397-08002B2CF9AE}" pid="8" name="MSIP_Label_674c354c-272b-48bb-a258-e0eac1bcf848_SiteId">
    <vt:lpwstr>d1896408-45c6-4f6b-80f8-57b4b59a9d3e</vt:lpwstr>
  </property>
  <property fmtid="{D5CDD505-2E9C-101B-9397-08002B2CF9AE}" pid="9" name="MSIP_Label_674c354c-272b-48bb-a258-e0eac1bcf848_ActionId">
    <vt:lpwstr>cd115d69-fea4-4d41-b942-2dddfe7b7448</vt:lpwstr>
  </property>
  <property fmtid="{D5CDD505-2E9C-101B-9397-08002B2CF9AE}" pid="10" name="MSIP_Label_674c354c-272b-48bb-a258-e0eac1bcf848_ContentBits">
    <vt:lpwstr>0</vt:lpwstr>
  </property>
</Properties>
</file>