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48" r:id="rId2"/>
    <p:sldMasterId id="2147483659" r:id="rId3"/>
    <p:sldMasterId id="2147483669" r:id="rId4"/>
  </p:sldMasterIdLst>
  <p:notesMasterIdLst>
    <p:notesMasterId r:id="rId22"/>
  </p:notesMasterIdLst>
  <p:sldIdLst>
    <p:sldId id="715" r:id="rId5"/>
    <p:sldId id="710" r:id="rId6"/>
    <p:sldId id="732" r:id="rId7"/>
    <p:sldId id="731" r:id="rId8"/>
    <p:sldId id="716" r:id="rId9"/>
    <p:sldId id="721" r:id="rId10"/>
    <p:sldId id="722" r:id="rId11"/>
    <p:sldId id="723" r:id="rId12"/>
    <p:sldId id="724" r:id="rId13"/>
    <p:sldId id="734" r:id="rId14"/>
    <p:sldId id="725" r:id="rId15"/>
    <p:sldId id="729" r:id="rId16"/>
    <p:sldId id="733" r:id="rId17"/>
    <p:sldId id="726" r:id="rId18"/>
    <p:sldId id="727" r:id="rId19"/>
    <p:sldId id="728" r:id="rId20"/>
    <p:sldId id="735" r:id="rId21"/>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5"/>
            <p14:sldId id="710"/>
            <p14:sldId id="732"/>
            <p14:sldId id="731"/>
            <p14:sldId id="716"/>
            <p14:sldId id="721"/>
            <p14:sldId id="722"/>
            <p14:sldId id="723"/>
            <p14:sldId id="724"/>
            <p14:sldId id="734"/>
            <p14:sldId id="725"/>
            <p14:sldId id="729"/>
            <p14:sldId id="733"/>
            <p14:sldId id="726"/>
            <p14:sldId id="727"/>
            <p14:sldId id="728"/>
            <p14:sldId id="7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82A"/>
    <a:srgbClr val="C6531F"/>
    <a:srgbClr val="4D71A0"/>
    <a:srgbClr val="BF5700"/>
    <a:srgbClr val="C01338"/>
    <a:srgbClr val="C00000"/>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924AD-3040-462B-B36A-A9EE5F73F6A4}" v="498" dt="2022-11-03T18:56:23.634"/>
    <p1510:client id="{4ED5C1BD-4F72-43A4-8F2C-E1AE1004B3C7}" v="215" dt="2022-10-24T18:38:53.298"/>
    <p1510:client id="{AB226A49-0F18-4D0F-B3A6-43185819812E}" v="329" dt="2022-10-17T15:01:19.007"/>
    <p1510:client id="{EB01381F-1C3D-4F65-9466-FAF7A4B3B15C}" v="95" dt="2022-10-26T16:46:35.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autoAdjust="0"/>
    <p:restoredTop sz="90955" autoAdjust="0"/>
  </p:normalViewPr>
  <p:slideViewPr>
    <p:cSldViewPr>
      <p:cViewPr varScale="1">
        <p:scale>
          <a:sx n="82" d="100"/>
          <a:sy n="82" d="100"/>
        </p:scale>
        <p:origin x="816"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 Palmer" userId="piE+QDtaBmOGQmDNyxpJMsD9vWW877H69P4x0r+J7Eo=" providerId="None" clId="Web-{4ED5C1BD-4F72-43A4-8F2C-E1AE1004B3C7}"/>
    <pc:docChg chg="addSld delSld modSld sldOrd modSection">
      <pc:chgData name="Alexa Palmer" userId="piE+QDtaBmOGQmDNyxpJMsD9vWW877H69P4x0r+J7Eo=" providerId="None" clId="Web-{4ED5C1BD-4F72-43A4-8F2C-E1AE1004B3C7}" dt="2022-10-24T18:38:53.298" v="215"/>
      <pc:docMkLst>
        <pc:docMk/>
      </pc:docMkLst>
      <pc:sldChg chg="modSp">
        <pc:chgData name="Alexa Palmer" userId="piE+QDtaBmOGQmDNyxpJMsD9vWW877H69P4x0r+J7Eo=" providerId="None" clId="Web-{4ED5C1BD-4F72-43A4-8F2C-E1AE1004B3C7}" dt="2022-10-24T18:06:26.067" v="9" actId="20577"/>
        <pc:sldMkLst>
          <pc:docMk/>
          <pc:sldMk cId="718475757" sldId="722"/>
        </pc:sldMkLst>
        <pc:spChg chg="mod">
          <ac:chgData name="Alexa Palmer" userId="piE+QDtaBmOGQmDNyxpJMsD9vWW877H69P4x0r+J7Eo=" providerId="None" clId="Web-{4ED5C1BD-4F72-43A4-8F2C-E1AE1004B3C7}" dt="2022-10-24T18:06:26.067" v="9" actId="20577"/>
          <ac:spMkLst>
            <pc:docMk/>
            <pc:sldMk cId="718475757" sldId="722"/>
            <ac:spMk id="3" creationId="{E6A60D54-7C11-4FB4-9786-C362A8667551}"/>
          </ac:spMkLst>
        </pc:spChg>
      </pc:sldChg>
      <pc:sldChg chg="new del">
        <pc:chgData name="Alexa Palmer" userId="piE+QDtaBmOGQmDNyxpJMsD9vWW877H69P4x0r+J7Eo=" providerId="None" clId="Web-{4ED5C1BD-4F72-43A4-8F2C-E1AE1004B3C7}" dt="2022-10-24T18:11:48.233" v="11"/>
        <pc:sldMkLst>
          <pc:docMk/>
          <pc:sldMk cId="1034417477" sldId="729"/>
        </pc:sldMkLst>
      </pc:sldChg>
      <pc:sldChg chg="modSp new">
        <pc:chgData name="Alexa Palmer" userId="piE+QDtaBmOGQmDNyxpJMsD9vWW877H69P4x0r+J7Eo=" providerId="None" clId="Web-{4ED5C1BD-4F72-43A4-8F2C-E1AE1004B3C7}" dt="2022-10-24T18:27:24.105" v="205" actId="20577"/>
        <pc:sldMkLst>
          <pc:docMk/>
          <pc:sldMk cId="4216240884" sldId="729"/>
        </pc:sldMkLst>
        <pc:spChg chg="mod">
          <ac:chgData name="Alexa Palmer" userId="piE+QDtaBmOGQmDNyxpJMsD9vWW877H69P4x0r+J7Eo=" providerId="None" clId="Web-{4ED5C1BD-4F72-43A4-8F2C-E1AE1004B3C7}" dt="2022-10-24T18:12:04.124" v="16" actId="20577"/>
          <ac:spMkLst>
            <pc:docMk/>
            <pc:sldMk cId="4216240884" sldId="729"/>
            <ac:spMk id="2" creationId="{4A0BC712-00F8-CA29-98D1-55F9EF5C80DC}"/>
          </ac:spMkLst>
        </pc:spChg>
        <pc:spChg chg="mod">
          <ac:chgData name="Alexa Palmer" userId="piE+QDtaBmOGQmDNyxpJMsD9vWW877H69P4x0r+J7Eo=" providerId="None" clId="Web-{4ED5C1BD-4F72-43A4-8F2C-E1AE1004B3C7}" dt="2022-10-24T18:27:24.105" v="205" actId="20577"/>
          <ac:spMkLst>
            <pc:docMk/>
            <pc:sldMk cId="4216240884" sldId="729"/>
            <ac:spMk id="3" creationId="{A68B2007-891D-4526-DC89-3CCC71DFB56F}"/>
          </ac:spMkLst>
        </pc:spChg>
      </pc:sldChg>
      <pc:sldChg chg="new del">
        <pc:chgData name="Alexa Palmer" userId="piE+QDtaBmOGQmDNyxpJMsD9vWW877H69P4x0r+J7Eo=" providerId="None" clId="Web-{4ED5C1BD-4F72-43A4-8F2C-E1AE1004B3C7}" dt="2022-10-24T18:38:07.703" v="213"/>
        <pc:sldMkLst>
          <pc:docMk/>
          <pc:sldMk cId="2661667069" sldId="730"/>
        </pc:sldMkLst>
      </pc:sldChg>
      <pc:sldChg chg="modSp add">
        <pc:chgData name="Alexa Palmer" userId="piE+QDtaBmOGQmDNyxpJMsD9vWW877H69P4x0r+J7Eo=" providerId="None" clId="Web-{4ED5C1BD-4F72-43A4-8F2C-E1AE1004B3C7}" dt="2022-10-24T18:37:47.062" v="212"/>
        <pc:sldMkLst>
          <pc:docMk/>
          <pc:sldMk cId="339280335" sldId="731"/>
        </pc:sldMkLst>
        <pc:spChg chg="mod">
          <ac:chgData name="Alexa Palmer" userId="piE+QDtaBmOGQmDNyxpJMsD9vWW877H69P4x0r+J7Eo=" providerId="None" clId="Web-{4ED5C1BD-4F72-43A4-8F2C-E1AE1004B3C7}" dt="2022-10-24T18:37:47.062" v="212"/>
          <ac:spMkLst>
            <pc:docMk/>
            <pc:sldMk cId="339280335" sldId="731"/>
            <ac:spMk id="5" creationId="{AB8FBA0B-3784-424E-ACB4-B8C3AB093B81}"/>
          </ac:spMkLst>
        </pc:spChg>
      </pc:sldChg>
      <pc:sldChg chg="add ord">
        <pc:chgData name="Alexa Palmer" userId="piE+QDtaBmOGQmDNyxpJMsD9vWW877H69P4x0r+J7Eo=" providerId="None" clId="Web-{4ED5C1BD-4F72-43A4-8F2C-E1AE1004B3C7}" dt="2022-10-24T18:38:53.298" v="215"/>
        <pc:sldMkLst>
          <pc:docMk/>
          <pc:sldMk cId="1085752594" sldId="732"/>
        </pc:sldMkLst>
      </pc:sldChg>
      <pc:sldMasterChg chg="addSldLayout">
        <pc:chgData name="Alexa Palmer" userId="piE+QDtaBmOGQmDNyxpJMsD9vWW877H69P4x0r+J7Eo=" providerId="None" clId="Web-{4ED5C1BD-4F72-43A4-8F2C-E1AE1004B3C7}" dt="2022-10-24T18:36:45.341" v="207"/>
        <pc:sldMasterMkLst>
          <pc:docMk/>
          <pc:sldMasterMk cId="3791638655" sldId="2147483669"/>
        </pc:sldMasterMkLst>
        <pc:sldLayoutChg chg="add">
          <pc:chgData name="Alexa Palmer" userId="piE+QDtaBmOGQmDNyxpJMsD9vWW877H69P4x0r+J7Eo=" providerId="None" clId="Web-{4ED5C1BD-4F72-43A4-8F2C-E1AE1004B3C7}" dt="2022-10-24T18:36:45.341" v="207"/>
          <pc:sldLayoutMkLst>
            <pc:docMk/>
            <pc:sldMasterMk cId="3791638655" sldId="2147483669"/>
            <pc:sldLayoutMk cId="1969085806" sldId="2147483681"/>
          </pc:sldLayoutMkLst>
        </pc:sldLayoutChg>
        <pc:sldLayoutChg chg="add">
          <pc:chgData name="Alexa Palmer" userId="piE+QDtaBmOGQmDNyxpJMsD9vWW877H69P4x0r+J7Eo=" providerId="None" clId="Web-{4ED5C1BD-4F72-43A4-8F2C-E1AE1004B3C7}" dt="2022-10-24T18:36:45.341" v="207"/>
          <pc:sldLayoutMkLst>
            <pc:docMk/>
            <pc:sldMasterMk cId="3791638655" sldId="2147483669"/>
            <pc:sldLayoutMk cId="1679158844" sldId="2147483682"/>
          </pc:sldLayoutMkLst>
        </pc:sldLayoutChg>
        <pc:sldLayoutChg chg="add">
          <pc:chgData name="Alexa Palmer" userId="piE+QDtaBmOGQmDNyxpJMsD9vWW877H69P4x0r+J7Eo=" providerId="None" clId="Web-{4ED5C1BD-4F72-43A4-8F2C-E1AE1004B3C7}" dt="2022-10-24T18:36:45.341" v="207"/>
          <pc:sldLayoutMkLst>
            <pc:docMk/>
            <pc:sldMasterMk cId="3791638655" sldId="2147483669"/>
            <pc:sldLayoutMk cId="354043779" sldId="2147483683"/>
          </pc:sldLayoutMkLst>
        </pc:sldLayoutChg>
        <pc:sldLayoutChg chg="add">
          <pc:chgData name="Alexa Palmer" userId="piE+QDtaBmOGQmDNyxpJMsD9vWW877H69P4x0r+J7Eo=" providerId="None" clId="Web-{4ED5C1BD-4F72-43A4-8F2C-E1AE1004B3C7}" dt="2022-10-24T18:36:45.341" v="207"/>
          <pc:sldLayoutMkLst>
            <pc:docMk/>
            <pc:sldMasterMk cId="3791638655" sldId="2147483669"/>
            <pc:sldLayoutMk cId="2349021776" sldId="2147483684"/>
          </pc:sldLayoutMkLst>
        </pc:sldLayoutChg>
        <pc:sldLayoutChg chg="add">
          <pc:chgData name="Alexa Palmer" userId="piE+QDtaBmOGQmDNyxpJMsD9vWW877H69P4x0r+J7Eo=" providerId="None" clId="Web-{4ED5C1BD-4F72-43A4-8F2C-E1AE1004B3C7}" dt="2022-10-24T18:36:45.341" v="207"/>
          <pc:sldLayoutMkLst>
            <pc:docMk/>
            <pc:sldMasterMk cId="3791638655" sldId="2147483669"/>
            <pc:sldLayoutMk cId="4026708166" sldId="2147483685"/>
          </pc:sldLayoutMkLst>
        </pc:sldLayoutChg>
      </pc:sldMasterChg>
    </pc:docChg>
  </pc:docChgLst>
  <pc:docChgLst>
    <pc:chgData name="Alexa Palmer" userId="piE+QDtaBmOGQmDNyxpJMsD9vWW877H69P4x0r+J7Eo=" providerId="None" clId="Web-{EB01381F-1C3D-4F65-9466-FAF7A4B3B15C}"/>
    <pc:docChg chg="addSld delSld modSld modSection">
      <pc:chgData name="Alexa Palmer" userId="piE+QDtaBmOGQmDNyxpJMsD9vWW877H69P4x0r+J7Eo=" providerId="None" clId="Web-{EB01381F-1C3D-4F65-9466-FAF7A4B3B15C}" dt="2022-10-26T16:46:35.660" v="97" actId="20577"/>
      <pc:docMkLst>
        <pc:docMk/>
      </pc:docMkLst>
      <pc:sldChg chg="modSp">
        <pc:chgData name="Alexa Palmer" userId="piE+QDtaBmOGQmDNyxpJMsD9vWW877H69P4x0r+J7Eo=" providerId="None" clId="Web-{EB01381F-1C3D-4F65-9466-FAF7A4B3B15C}" dt="2022-10-26T16:46:35.660" v="97" actId="20577"/>
        <pc:sldMkLst>
          <pc:docMk/>
          <pc:sldMk cId="30117983" sldId="726"/>
        </pc:sldMkLst>
        <pc:spChg chg="mod">
          <ac:chgData name="Alexa Palmer" userId="piE+QDtaBmOGQmDNyxpJMsD9vWW877H69P4x0r+J7Eo=" providerId="None" clId="Web-{EB01381F-1C3D-4F65-9466-FAF7A4B3B15C}" dt="2022-10-26T16:46:35.660" v="97" actId="20577"/>
          <ac:spMkLst>
            <pc:docMk/>
            <pc:sldMk cId="30117983" sldId="726"/>
            <ac:spMk id="3" creationId="{077920A3-4932-4134-B8C2-AC82F405C185}"/>
          </ac:spMkLst>
        </pc:spChg>
      </pc:sldChg>
      <pc:sldChg chg="new del">
        <pc:chgData name="Alexa Palmer" userId="piE+QDtaBmOGQmDNyxpJMsD9vWW877H69P4x0r+J7Eo=" providerId="None" clId="Web-{EB01381F-1C3D-4F65-9466-FAF7A4B3B15C}" dt="2022-10-26T16:39:36.411" v="1"/>
        <pc:sldMkLst>
          <pc:docMk/>
          <pc:sldMk cId="2125994711" sldId="733"/>
        </pc:sldMkLst>
      </pc:sldChg>
      <pc:sldChg chg="modSp new">
        <pc:chgData name="Alexa Palmer" userId="piE+QDtaBmOGQmDNyxpJMsD9vWW877H69P4x0r+J7Eo=" providerId="None" clId="Web-{EB01381F-1C3D-4F65-9466-FAF7A4B3B15C}" dt="2022-10-26T16:45:28.986" v="58" actId="20577"/>
        <pc:sldMkLst>
          <pc:docMk/>
          <pc:sldMk cId="2928058520" sldId="733"/>
        </pc:sldMkLst>
        <pc:spChg chg="mod">
          <ac:chgData name="Alexa Palmer" userId="piE+QDtaBmOGQmDNyxpJMsD9vWW877H69P4x0r+J7Eo=" providerId="None" clId="Web-{EB01381F-1C3D-4F65-9466-FAF7A4B3B15C}" dt="2022-10-26T16:40:50.429" v="22" actId="20577"/>
          <ac:spMkLst>
            <pc:docMk/>
            <pc:sldMk cId="2928058520" sldId="733"/>
            <ac:spMk id="2" creationId="{3973A880-2D88-68EA-A8E3-237433FCF036}"/>
          </ac:spMkLst>
        </pc:spChg>
        <pc:spChg chg="mod">
          <ac:chgData name="Alexa Palmer" userId="piE+QDtaBmOGQmDNyxpJMsD9vWW877H69P4x0r+J7Eo=" providerId="None" clId="Web-{EB01381F-1C3D-4F65-9466-FAF7A4B3B15C}" dt="2022-10-26T16:45:28.986" v="58" actId="20577"/>
          <ac:spMkLst>
            <pc:docMk/>
            <pc:sldMk cId="2928058520" sldId="733"/>
            <ac:spMk id="3" creationId="{15BCD17C-07C5-9330-1179-F270571F047F}"/>
          </ac:spMkLst>
        </pc:spChg>
      </pc:sldChg>
    </pc:docChg>
  </pc:docChgLst>
  <pc:docChgLst>
    <pc:chgData name="Alexa Palmer" clId="Web-{042924AD-3040-462B-B36A-A9EE5F73F6A4}"/>
    <pc:docChg chg="addSld modSld modSection">
      <pc:chgData name="Alexa Palmer" userId="" providerId="" clId="Web-{042924AD-3040-462B-B36A-A9EE5F73F6A4}" dt="2022-11-03T18:56:23.634" v="463" actId="20577"/>
      <pc:docMkLst>
        <pc:docMk/>
      </pc:docMkLst>
      <pc:sldChg chg="modSp">
        <pc:chgData name="Alexa Palmer" userId="" providerId="" clId="Web-{042924AD-3040-462B-B36A-A9EE5F73F6A4}" dt="2022-11-03T18:37:31.436" v="225" actId="20577"/>
        <pc:sldMkLst>
          <pc:docMk/>
          <pc:sldMk cId="718475757" sldId="722"/>
        </pc:sldMkLst>
        <pc:spChg chg="mod">
          <ac:chgData name="Alexa Palmer" userId="" providerId="" clId="Web-{042924AD-3040-462B-B36A-A9EE5F73F6A4}" dt="2022-11-03T18:35:52.120" v="196"/>
          <ac:spMkLst>
            <pc:docMk/>
            <pc:sldMk cId="718475757" sldId="722"/>
            <ac:spMk id="2" creationId="{855A75C5-4AB3-4887-A0C6-563EC078F33D}"/>
          </ac:spMkLst>
        </pc:spChg>
        <pc:spChg chg="mod">
          <ac:chgData name="Alexa Palmer" userId="" providerId="" clId="Web-{042924AD-3040-462B-B36A-A9EE5F73F6A4}" dt="2022-11-03T18:37:31.436" v="225" actId="20577"/>
          <ac:spMkLst>
            <pc:docMk/>
            <pc:sldMk cId="718475757" sldId="722"/>
            <ac:spMk id="3" creationId="{E6A60D54-7C11-4FB4-9786-C362A8667551}"/>
          </ac:spMkLst>
        </pc:spChg>
      </pc:sldChg>
      <pc:sldChg chg="modSp add replId">
        <pc:chgData name="Alexa Palmer" userId="" providerId="" clId="Web-{042924AD-3040-462B-B36A-A9EE5F73F6A4}" dt="2022-11-03T18:54:01.942" v="418" actId="20577"/>
        <pc:sldMkLst>
          <pc:docMk/>
          <pc:sldMk cId="2653324274" sldId="734"/>
        </pc:sldMkLst>
        <pc:spChg chg="mod">
          <ac:chgData name="Alexa Palmer" userId="" providerId="" clId="Web-{042924AD-3040-462B-B36A-A9EE5F73F6A4}" dt="2022-11-03T18:44:44.765" v="230" actId="20577"/>
          <ac:spMkLst>
            <pc:docMk/>
            <pc:sldMk cId="2653324274" sldId="734"/>
            <ac:spMk id="2" creationId="{2FAC017F-864A-41E2-943D-9C52B532272A}"/>
          </ac:spMkLst>
        </pc:spChg>
        <pc:spChg chg="mod">
          <ac:chgData name="Alexa Palmer" userId="" providerId="" clId="Web-{042924AD-3040-462B-B36A-A9EE5F73F6A4}" dt="2022-11-03T18:54:01.942" v="418" actId="20577"/>
          <ac:spMkLst>
            <pc:docMk/>
            <pc:sldMk cId="2653324274" sldId="734"/>
            <ac:spMk id="3" creationId="{F99B5FF1-5062-4711-BB20-C5F8555B9703}"/>
          </ac:spMkLst>
        </pc:spChg>
      </pc:sldChg>
      <pc:sldChg chg="addSp delSp modSp new">
        <pc:chgData name="Alexa Palmer" userId="" providerId="" clId="Web-{042924AD-3040-462B-B36A-A9EE5F73F6A4}" dt="2022-11-03T18:56:23.634" v="463" actId="20577"/>
        <pc:sldMkLst>
          <pc:docMk/>
          <pc:sldMk cId="3305135361" sldId="735"/>
        </pc:sldMkLst>
        <pc:spChg chg="add del mod">
          <ac:chgData name="Alexa Palmer" userId="" providerId="" clId="Web-{042924AD-3040-462B-B36A-A9EE5F73F6A4}" dt="2022-11-03T18:56:23.634" v="463" actId="20577"/>
          <ac:spMkLst>
            <pc:docMk/>
            <pc:sldMk cId="3305135361" sldId="735"/>
            <ac:spMk id="2" creationId="{A779F370-F6B5-8342-1C3C-376132E4959C}"/>
          </ac:spMkLst>
        </pc:spChg>
        <pc:spChg chg="del mod">
          <ac:chgData name="Alexa Palmer" userId="" providerId="" clId="Web-{042924AD-3040-462B-B36A-A9EE5F73F6A4}" dt="2022-11-03T18:55:29.961" v="457"/>
          <ac:spMkLst>
            <pc:docMk/>
            <pc:sldMk cId="3305135361" sldId="735"/>
            <ac:spMk id="3" creationId="{E813C268-E467-6921-4797-A4C0D254D099}"/>
          </ac:spMkLst>
        </pc:spChg>
        <pc:spChg chg="add del mod">
          <ac:chgData name="Alexa Palmer" userId="" providerId="" clId="Web-{042924AD-3040-462B-B36A-A9EE5F73F6A4}" dt="2022-11-03T18:55:25.070" v="456"/>
          <ac:spMkLst>
            <pc:docMk/>
            <pc:sldMk cId="3305135361" sldId="735"/>
            <ac:spMk id="5" creationId="{6319B0A1-9AB7-4E80-0CC1-B108338BA90F}"/>
          </ac:spMkLst>
        </pc:spChg>
      </pc:sldChg>
    </pc:docChg>
  </pc:docChgLst>
  <pc:docChgLst>
    <pc:chgData clId="Web-{DF61BC03-C347-4B76-B102-C0B229770122}"/>
    <pc:docChg chg="modSld">
      <pc:chgData name="" userId="" providerId="" clId="Web-{DF61BC03-C347-4B76-B102-C0B229770122}" dt="2018-03-19T17:40:31.207" v="3"/>
      <pc:docMkLst>
        <pc:docMk/>
      </pc:docMkLst>
      <pc:sldChg chg="modSp">
        <pc:chgData name="" userId="" providerId="" clId="Web-{DF61BC03-C347-4B76-B102-C0B229770122}" dt="2018-03-19T17:40:31.207" v="3"/>
        <pc:sldMkLst>
          <pc:docMk/>
          <pc:sldMk cId="247584020" sldId="711"/>
        </pc:sldMkLst>
        <pc:spChg chg="mod">
          <ac:chgData name="" userId="" providerId="" clId="Web-{DF61BC03-C347-4B76-B102-C0B229770122}" dt="2018-03-19T17:40:31.207" v="3"/>
          <ac:spMkLst>
            <pc:docMk/>
            <pc:sldMk cId="247584020" sldId="711"/>
            <ac:spMk id="12" creationId="{00000000-0000-0000-0000-000000000000}"/>
          </ac:spMkLst>
        </pc:spChg>
      </pc:sldChg>
    </pc:docChg>
  </pc:docChgLst>
  <pc:docChgLst>
    <pc:chgData clId="Web-{6F3EA92A-6327-4760-B8BE-E7EAE48D3FC4}"/>
    <pc:docChg chg="modSld">
      <pc:chgData name="" userId="" providerId="" clId="Web-{6F3EA92A-6327-4760-B8BE-E7EAE48D3FC4}" dt="2018-03-19T17:41:55.319" v="2"/>
      <pc:docMkLst>
        <pc:docMk/>
      </pc:docMkLst>
      <pc:sldChg chg="modSp">
        <pc:chgData name="" userId="" providerId="" clId="Web-{6F3EA92A-6327-4760-B8BE-E7EAE48D3FC4}" dt="2018-03-19T17:41:55.319" v="2"/>
        <pc:sldMkLst>
          <pc:docMk/>
          <pc:sldMk cId="247584020" sldId="711"/>
        </pc:sldMkLst>
        <pc:spChg chg="mod">
          <ac:chgData name="" userId="" providerId="" clId="Web-{6F3EA92A-6327-4760-B8BE-E7EAE48D3FC4}" dt="2018-03-19T17:41:55.319" v="2"/>
          <ac:spMkLst>
            <pc:docMk/>
            <pc:sldMk cId="247584020" sldId="711"/>
            <ac:spMk id="12" creationId="{00000000-0000-0000-0000-000000000000}"/>
          </ac:spMkLst>
        </pc:spChg>
      </pc:sldChg>
    </pc:docChg>
  </pc:docChgLst>
  <pc:docChgLst>
    <pc:chgData name="Leah Turner" userId="YvUz6x6bMOfLEy7jhuQfsbtmfmrNxxa507LUNBQMz3o=" providerId="None" clId="Web-{AB226A49-0F18-4D0F-B3A6-43185819812E}"/>
    <pc:docChg chg="delSld modSld modSection">
      <pc:chgData name="Leah Turner" userId="YvUz6x6bMOfLEy7jhuQfsbtmfmrNxxa507LUNBQMz3o=" providerId="None" clId="Web-{AB226A49-0F18-4D0F-B3A6-43185819812E}" dt="2022-10-17T15:01:19.007" v="301" actId="20577"/>
      <pc:docMkLst>
        <pc:docMk/>
      </pc:docMkLst>
      <pc:sldChg chg="modSp">
        <pc:chgData name="Leah Turner" userId="YvUz6x6bMOfLEy7jhuQfsbtmfmrNxxa507LUNBQMz3o=" providerId="None" clId="Web-{AB226A49-0F18-4D0F-B3A6-43185819812E}" dt="2022-10-17T14:40:09.885" v="44" actId="20577"/>
        <pc:sldMkLst>
          <pc:docMk/>
          <pc:sldMk cId="78549601" sldId="710"/>
        </pc:sldMkLst>
        <pc:spChg chg="mod">
          <ac:chgData name="Leah Turner" userId="YvUz6x6bMOfLEy7jhuQfsbtmfmrNxxa507LUNBQMz3o=" providerId="None" clId="Web-{AB226A49-0F18-4D0F-B3A6-43185819812E}" dt="2022-10-17T14:40:09.885" v="44" actId="20577"/>
          <ac:spMkLst>
            <pc:docMk/>
            <pc:sldMk cId="78549601" sldId="710"/>
            <ac:spMk id="5" creationId="{00000000-0000-0000-0000-000000000000}"/>
          </ac:spMkLst>
        </pc:spChg>
      </pc:sldChg>
      <pc:sldChg chg="addSp delSp modSp">
        <pc:chgData name="Leah Turner" userId="YvUz6x6bMOfLEy7jhuQfsbtmfmrNxxa507LUNBQMz3o=" providerId="None" clId="Web-{AB226A49-0F18-4D0F-B3A6-43185819812E}" dt="2022-10-17T14:46:28.929" v="83" actId="1076"/>
        <pc:sldMkLst>
          <pc:docMk/>
          <pc:sldMk cId="2974375093" sldId="716"/>
        </pc:sldMkLst>
        <pc:spChg chg="del mod">
          <ac:chgData name="Leah Turner" userId="YvUz6x6bMOfLEy7jhuQfsbtmfmrNxxa507LUNBQMz3o=" providerId="None" clId="Web-{AB226A49-0F18-4D0F-B3A6-43185819812E}" dt="2022-10-17T14:44:04.846" v="62"/>
          <ac:spMkLst>
            <pc:docMk/>
            <pc:sldMk cId="2974375093" sldId="716"/>
            <ac:spMk id="5" creationId="{00000000-0000-0000-0000-000000000000}"/>
          </ac:spMkLst>
        </pc:spChg>
        <pc:spChg chg="add del mod">
          <ac:chgData name="Leah Turner" userId="YvUz6x6bMOfLEy7jhuQfsbtmfmrNxxa507LUNBQMz3o=" providerId="None" clId="Web-{AB226A49-0F18-4D0F-B3A6-43185819812E}" dt="2022-10-17T14:44:09.034" v="63"/>
          <ac:spMkLst>
            <pc:docMk/>
            <pc:sldMk cId="2974375093" sldId="716"/>
            <ac:spMk id="6" creationId="{B388B394-B855-32FF-7BEA-BAC04C441B04}"/>
          </ac:spMkLst>
        </pc:spChg>
        <pc:picChg chg="mod">
          <ac:chgData name="Leah Turner" userId="YvUz6x6bMOfLEy7jhuQfsbtmfmrNxxa507LUNBQMz3o=" providerId="None" clId="Web-{AB226A49-0F18-4D0F-B3A6-43185819812E}" dt="2022-10-17T14:46:14.976" v="77" actId="1076"/>
          <ac:picMkLst>
            <pc:docMk/>
            <pc:sldMk cId="2974375093" sldId="716"/>
            <ac:picMk id="3" creationId="{EFE7E7A7-97CA-4254-BBC5-96AA359FFA33}"/>
          </ac:picMkLst>
        </pc:picChg>
        <pc:picChg chg="add mod ord modCrop">
          <ac:chgData name="Leah Turner" userId="YvUz6x6bMOfLEy7jhuQfsbtmfmrNxxa507LUNBQMz3o=" providerId="None" clId="Web-{AB226A49-0F18-4D0F-B3A6-43185819812E}" dt="2022-10-17T14:46:28.929" v="83" actId="1076"/>
          <ac:picMkLst>
            <pc:docMk/>
            <pc:sldMk cId="2974375093" sldId="716"/>
            <ac:picMk id="7" creationId="{F7F98F68-D95D-6A94-E462-31A0615E554A}"/>
          </ac:picMkLst>
        </pc:picChg>
        <pc:picChg chg="add mod">
          <ac:chgData name="Leah Turner" userId="YvUz6x6bMOfLEy7jhuQfsbtmfmrNxxa507LUNBQMz3o=" providerId="None" clId="Web-{AB226A49-0F18-4D0F-B3A6-43185819812E}" dt="2022-10-17T14:46:23.898" v="81" actId="1076"/>
          <ac:picMkLst>
            <pc:docMk/>
            <pc:sldMk cId="2974375093" sldId="716"/>
            <ac:picMk id="8" creationId="{BE9BE2EF-E6E4-382C-E353-C47D559529F6}"/>
          </ac:picMkLst>
        </pc:picChg>
      </pc:sldChg>
      <pc:sldChg chg="addSp modSp">
        <pc:chgData name="Leah Turner" userId="YvUz6x6bMOfLEy7jhuQfsbtmfmrNxxa507LUNBQMz3o=" providerId="None" clId="Web-{AB226A49-0F18-4D0F-B3A6-43185819812E}" dt="2022-10-17T14:53:53.179" v="185" actId="1076"/>
        <pc:sldMkLst>
          <pc:docMk/>
          <pc:sldMk cId="1900541182" sldId="717"/>
        </pc:sldMkLst>
        <pc:spChg chg="mod">
          <ac:chgData name="Leah Turner" userId="YvUz6x6bMOfLEy7jhuQfsbtmfmrNxxa507LUNBQMz3o=" providerId="None" clId="Web-{AB226A49-0F18-4D0F-B3A6-43185819812E}" dt="2022-10-17T14:49:02.357" v="105" actId="20577"/>
          <ac:spMkLst>
            <pc:docMk/>
            <pc:sldMk cId="1900541182" sldId="717"/>
            <ac:spMk id="3" creationId="{5C87DDC3-2822-407A-A73B-337FFCB5FA41}"/>
          </ac:spMkLst>
        </pc:spChg>
        <pc:spChg chg="add mod">
          <ac:chgData name="Leah Turner" userId="YvUz6x6bMOfLEy7jhuQfsbtmfmrNxxa507LUNBQMz3o=" providerId="None" clId="Web-{AB226A49-0F18-4D0F-B3A6-43185819812E}" dt="2022-10-17T14:50:10.843" v="123" actId="1076"/>
          <ac:spMkLst>
            <pc:docMk/>
            <pc:sldMk cId="1900541182" sldId="717"/>
            <ac:spMk id="5" creationId="{C8950417-8294-5095-2DE8-C263F00DE506}"/>
          </ac:spMkLst>
        </pc:spChg>
        <pc:spChg chg="add mod">
          <ac:chgData name="Leah Turner" userId="YvUz6x6bMOfLEy7jhuQfsbtmfmrNxxa507LUNBQMz3o=" providerId="None" clId="Web-{AB226A49-0F18-4D0F-B3A6-43185819812E}" dt="2022-10-17T14:52:24.661" v="158" actId="1076"/>
          <ac:spMkLst>
            <pc:docMk/>
            <pc:sldMk cId="1900541182" sldId="717"/>
            <ac:spMk id="8" creationId="{0453CE09-9440-CCF0-AA81-4E6B94DB5D25}"/>
          </ac:spMkLst>
        </pc:spChg>
        <pc:spChg chg="add mod">
          <ac:chgData name="Leah Turner" userId="YvUz6x6bMOfLEy7jhuQfsbtmfmrNxxa507LUNBQMz3o=" providerId="None" clId="Web-{AB226A49-0F18-4D0F-B3A6-43185819812E}" dt="2022-10-17T14:53:51.226" v="184" actId="1076"/>
          <ac:spMkLst>
            <pc:docMk/>
            <pc:sldMk cId="1900541182" sldId="717"/>
            <ac:spMk id="11" creationId="{CE2E41A0-A432-9A93-7922-85B75A6AFEBF}"/>
          </ac:spMkLst>
        </pc:spChg>
        <pc:picChg chg="add mod">
          <ac:chgData name="Leah Turner" userId="YvUz6x6bMOfLEy7jhuQfsbtmfmrNxxa507LUNBQMz3o=" providerId="None" clId="Web-{AB226A49-0F18-4D0F-B3A6-43185819812E}" dt="2022-10-17T14:49:41.327" v="118" actId="14100"/>
          <ac:picMkLst>
            <pc:docMk/>
            <pc:sldMk cId="1900541182" sldId="717"/>
            <ac:picMk id="4" creationId="{ADA4ED75-3120-223A-5817-FA215D682821}"/>
          </ac:picMkLst>
        </pc:picChg>
        <pc:picChg chg="add mod">
          <ac:chgData name="Leah Turner" userId="YvUz6x6bMOfLEy7jhuQfsbtmfmrNxxa507LUNBQMz3o=" providerId="None" clId="Web-{AB226A49-0F18-4D0F-B3A6-43185819812E}" dt="2022-10-17T14:52:21.426" v="157" actId="1076"/>
          <ac:picMkLst>
            <pc:docMk/>
            <pc:sldMk cId="1900541182" sldId="717"/>
            <ac:picMk id="7" creationId="{5B49F395-0D59-E9E1-12F5-F0D3ED0AD5A2}"/>
          </ac:picMkLst>
        </pc:picChg>
        <pc:picChg chg="add mod">
          <ac:chgData name="Leah Turner" userId="YvUz6x6bMOfLEy7jhuQfsbtmfmrNxxa507LUNBQMz3o=" providerId="None" clId="Web-{AB226A49-0F18-4D0F-B3A6-43185819812E}" dt="2022-10-17T14:53:53.179" v="185" actId="1076"/>
          <ac:picMkLst>
            <pc:docMk/>
            <pc:sldMk cId="1900541182" sldId="717"/>
            <ac:picMk id="10" creationId="{809C6410-5443-A95E-0B34-B92E01380EB7}"/>
          </ac:picMkLst>
        </pc:picChg>
      </pc:sldChg>
      <pc:sldChg chg="delSp modSp del">
        <pc:chgData name="Leah Turner" userId="YvUz6x6bMOfLEy7jhuQfsbtmfmrNxxa507LUNBQMz3o=" providerId="None" clId="Web-{AB226A49-0F18-4D0F-B3A6-43185819812E}" dt="2022-10-17T14:54:04.836" v="186"/>
        <pc:sldMkLst>
          <pc:docMk/>
          <pc:sldMk cId="3997006899" sldId="718"/>
        </pc:sldMkLst>
        <pc:spChg chg="mod">
          <ac:chgData name="Leah Turner" userId="YvUz6x6bMOfLEy7jhuQfsbtmfmrNxxa507LUNBQMz3o=" providerId="None" clId="Web-{AB226A49-0F18-4D0F-B3A6-43185819812E}" dt="2022-10-17T14:49:10.576" v="106" actId="20577"/>
          <ac:spMkLst>
            <pc:docMk/>
            <pc:sldMk cId="3997006899" sldId="718"/>
            <ac:spMk id="3" creationId="{239287CE-1AFE-4A60-A30F-2B0422444E51}"/>
          </ac:spMkLst>
        </pc:spChg>
        <pc:picChg chg="del">
          <ac:chgData name="Leah Turner" userId="YvUz6x6bMOfLEy7jhuQfsbtmfmrNxxa507LUNBQMz3o=" providerId="None" clId="Web-{AB226A49-0F18-4D0F-B3A6-43185819812E}" dt="2022-10-17T14:48:38.449" v="99"/>
          <ac:picMkLst>
            <pc:docMk/>
            <pc:sldMk cId="3997006899" sldId="718"/>
            <ac:picMk id="5" creationId="{CFB8F64C-9AFB-4E99-9391-23CC894260D0}"/>
          </ac:picMkLst>
        </pc:picChg>
      </pc:sldChg>
      <pc:sldChg chg="delSp modSp del">
        <pc:chgData name="Leah Turner" userId="YvUz6x6bMOfLEy7jhuQfsbtmfmrNxxa507LUNBQMz3o=" providerId="None" clId="Web-{AB226A49-0F18-4D0F-B3A6-43185819812E}" dt="2022-10-17T14:54:05.133" v="187"/>
        <pc:sldMkLst>
          <pc:docMk/>
          <pc:sldMk cId="3119636462" sldId="719"/>
        </pc:sldMkLst>
        <pc:spChg chg="mod">
          <ac:chgData name="Leah Turner" userId="YvUz6x6bMOfLEy7jhuQfsbtmfmrNxxa507LUNBQMz3o=" providerId="None" clId="Web-{AB226A49-0F18-4D0F-B3A6-43185819812E}" dt="2022-10-17T14:50:41.501" v="129" actId="20577"/>
          <ac:spMkLst>
            <pc:docMk/>
            <pc:sldMk cId="3119636462" sldId="719"/>
            <ac:spMk id="3" creationId="{239287CE-1AFE-4A60-A30F-2B0422444E51}"/>
          </ac:spMkLst>
        </pc:spChg>
        <pc:picChg chg="del">
          <ac:chgData name="Leah Turner" userId="YvUz6x6bMOfLEy7jhuQfsbtmfmrNxxa507LUNBQMz3o=" providerId="None" clId="Web-{AB226A49-0F18-4D0F-B3A6-43185819812E}" dt="2022-10-17T14:51:53.456" v="149"/>
          <ac:picMkLst>
            <pc:docMk/>
            <pc:sldMk cId="3119636462" sldId="719"/>
            <ac:picMk id="4" creationId="{193B1AF9-9200-41AD-B220-8BDC53CC4261}"/>
          </ac:picMkLst>
        </pc:picChg>
      </pc:sldChg>
      <pc:sldChg chg="modSp del">
        <pc:chgData name="Leah Turner" userId="YvUz6x6bMOfLEy7jhuQfsbtmfmrNxxa507LUNBQMz3o=" providerId="None" clId="Web-{AB226A49-0F18-4D0F-B3A6-43185819812E}" dt="2022-10-17T14:54:06.914" v="188"/>
        <pc:sldMkLst>
          <pc:docMk/>
          <pc:sldMk cId="583985967" sldId="720"/>
        </pc:sldMkLst>
        <pc:spChg chg="mod">
          <ac:chgData name="Leah Turner" userId="YvUz6x6bMOfLEy7jhuQfsbtmfmrNxxa507LUNBQMz3o=" providerId="None" clId="Web-{AB226A49-0F18-4D0F-B3A6-43185819812E}" dt="2022-10-17T14:52:40.536" v="162" actId="20577"/>
          <ac:spMkLst>
            <pc:docMk/>
            <pc:sldMk cId="583985967" sldId="720"/>
            <ac:spMk id="3" creationId="{9CA4A38D-2A1F-4561-A958-B8E67AB71227}"/>
          </ac:spMkLst>
        </pc:spChg>
      </pc:sldChg>
      <pc:sldChg chg="modSp">
        <pc:chgData name="Leah Turner" userId="YvUz6x6bMOfLEy7jhuQfsbtmfmrNxxa507LUNBQMz3o=" providerId="None" clId="Web-{AB226A49-0F18-4D0F-B3A6-43185819812E}" dt="2022-10-17T15:01:19.007" v="301" actId="20577"/>
        <pc:sldMkLst>
          <pc:docMk/>
          <pc:sldMk cId="3531842825" sldId="721"/>
        </pc:sldMkLst>
        <pc:spChg chg="mod">
          <ac:chgData name="Leah Turner" userId="YvUz6x6bMOfLEy7jhuQfsbtmfmrNxxa507LUNBQMz3o=" providerId="None" clId="Web-{AB226A49-0F18-4D0F-B3A6-43185819812E}" dt="2022-10-17T14:54:35.790" v="195" actId="20577"/>
          <ac:spMkLst>
            <pc:docMk/>
            <pc:sldMk cId="3531842825" sldId="721"/>
            <ac:spMk id="2" creationId="{FF61D49E-953D-4B9B-A44C-4F4250F9F4EC}"/>
          </ac:spMkLst>
        </pc:spChg>
        <pc:spChg chg="mod">
          <ac:chgData name="Leah Turner" userId="YvUz6x6bMOfLEy7jhuQfsbtmfmrNxxa507LUNBQMz3o=" providerId="None" clId="Web-{AB226A49-0F18-4D0F-B3A6-43185819812E}" dt="2022-10-17T15:01:19.007" v="301" actId="20577"/>
          <ac:spMkLst>
            <pc:docMk/>
            <pc:sldMk cId="3531842825" sldId="721"/>
            <ac:spMk id="3" creationId="{8BCB498F-1C0F-4B7C-9C06-0969572954A7}"/>
          </ac:spMkLst>
        </pc:spChg>
      </pc:sldChg>
    </pc:docChg>
  </pc:docChgLst>
  <pc:docChgLst>
    <pc:chgData name="Alexa Palmer" userId="piE+QDtaBmOGQmDNyxpJMsD9vWW877H69P4x0r+J7Eo=" providerId="None" clId="Web-{042924AD-3040-462B-B36A-A9EE5F73F6A4}"/>
    <pc:docChg chg="delSld modSld modSection">
      <pc:chgData name="Alexa Palmer" userId="piE+QDtaBmOGQmDNyxpJMsD9vWW877H69P4x0r+J7Eo=" providerId="None" clId="Web-{042924AD-3040-462B-B36A-A9EE5F73F6A4}" dt="2022-11-03T16:17:05.911" v="47" actId="20577"/>
      <pc:docMkLst>
        <pc:docMk/>
      </pc:docMkLst>
      <pc:sldChg chg="del">
        <pc:chgData name="Alexa Palmer" userId="piE+QDtaBmOGQmDNyxpJMsD9vWW877H69P4x0r+J7Eo=" providerId="None" clId="Web-{042924AD-3040-462B-B36A-A9EE5F73F6A4}" dt="2022-11-03T16:09:18.313" v="0"/>
        <pc:sldMkLst>
          <pc:docMk/>
          <pc:sldMk cId="1900541182" sldId="717"/>
        </pc:sldMkLst>
      </pc:sldChg>
      <pc:sldChg chg="modSp">
        <pc:chgData name="Alexa Palmer" userId="piE+QDtaBmOGQmDNyxpJMsD9vWW877H69P4x0r+J7Eo=" providerId="None" clId="Web-{042924AD-3040-462B-B36A-A9EE5F73F6A4}" dt="2022-11-03T16:17:05.911" v="47" actId="20577"/>
        <pc:sldMkLst>
          <pc:docMk/>
          <pc:sldMk cId="30117983" sldId="726"/>
        </pc:sldMkLst>
        <pc:spChg chg="mod">
          <ac:chgData name="Alexa Palmer" userId="piE+QDtaBmOGQmDNyxpJMsD9vWW877H69P4x0r+J7Eo=" providerId="None" clId="Web-{042924AD-3040-462B-B36A-A9EE5F73F6A4}" dt="2022-11-03T16:17:05.911" v="47" actId="20577"/>
          <ac:spMkLst>
            <pc:docMk/>
            <pc:sldMk cId="30117983" sldId="726"/>
            <ac:spMk id="3" creationId="{077920A3-4932-4134-B8C2-AC82F405C18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7F39C-95A4-4273-89B0-879AD4730D3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23FCEBB-99B2-4F47-815E-A92CE6BAEA65}">
      <dgm:prSet phldrT="[Text]"/>
      <dgm:spPr>
        <a:noFill/>
        <a:ln>
          <a:solidFill>
            <a:srgbClr val="BF5700"/>
          </a:solidFill>
        </a:ln>
      </dgm:spPr>
      <dgm:t>
        <a:bodyPr/>
        <a:lstStyle/>
        <a:p>
          <a:r>
            <a:rPr lang="en-US" dirty="0">
              <a:solidFill>
                <a:srgbClr val="BF5700"/>
              </a:solidFill>
              <a:latin typeface="Arial" panose="020B0604020202020204" pitchFamily="34" charset="0"/>
              <a:cs typeface="Arial" panose="020B0604020202020204" pitchFamily="34" charset="0"/>
            </a:rPr>
            <a:t>Field Component</a:t>
          </a:r>
        </a:p>
      </dgm:t>
    </dgm:pt>
    <dgm:pt modelId="{1379BAB7-5276-46D1-84A7-213211A638ED}" type="parTrans" cxnId="{A3B48764-14A2-4444-A759-A54C36696426}">
      <dgm:prSet/>
      <dgm:spPr/>
      <dgm:t>
        <a:bodyPr/>
        <a:lstStyle/>
        <a:p>
          <a:endParaRPr lang="en-US"/>
        </a:p>
      </dgm:t>
    </dgm:pt>
    <dgm:pt modelId="{BAB49B5D-FF40-4500-B4E4-A677E9AFA948}" type="sibTrans" cxnId="{A3B48764-14A2-4444-A759-A54C36696426}">
      <dgm:prSet/>
      <dgm:spPr/>
      <dgm:t>
        <a:bodyPr/>
        <a:lstStyle/>
        <a:p>
          <a:endParaRPr lang="en-US"/>
        </a:p>
      </dgm:t>
    </dgm:pt>
    <dgm:pt modelId="{A2047896-C5D5-4B0A-85E0-727BD1F8B643}">
      <dgm:prSet phldrT="[Text]"/>
      <dgm:spPr>
        <a:noFill/>
        <a:ln>
          <a:solidFill>
            <a:srgbClr val="BF5700"/>
          </a:solidFill>
        </a:ln>
      </dgm:spPr>
      <dgm:t>
        <a:bodyPr/>
        <a:lstStyle/>
        <a:p>
          <a:r>
            <a:rPr lang="en-US" dirty="0">
              <a:solidFill>
                <a:srgbClr val="BF5700"/>
              </a:solidFill>
              <a:latin typeface="Arial" panose="020B0604020202020204" pitchFamily="34" charset="0"/>
              <a:cs typeface="Arial" panose="020B0604020202020204" pitchFamily="34" charset="0"/>
            </a:rPr>
            <a:t>Support through early workforce</a:t>
          </a:r>
          <a:endParaRPr lang="en-US" dirty="0">
            <a:latin typeface="Arial" panose="020B0604020202020204" pitchFamily="34" charset="0"/>
            <a:cs typeface="Arial" panose="020B0604020202020204" pitchFamily="34" charset="0"/>
          </a:endParaRPr>
        </a:p>
      </dgm:t>
    </dgm:pt>
    <dgm:pt modelId="{CBEAC937-171A-4AA2-81C4-4F31848DCC55}" type="parTrans" cxnId="{42D025EF-B8D6-4B38-B041-DF5E7F957576}">
      <dgm:prSet/>
      <dgm:spPr/>
      <dgm:t>
        <a:bodyPr/>
        <a:lstStyle/>
        <a:p>
          <a:endParaRPr lang="en-US"/>
        </a:p>
      </dgm:t>
    </dgm:pt>
    <dgm:pt modelId="{E2368D20-CE0C-40D1-9076-CE8266A1C986}" type="sibTrans" cxnId="{42D025EF-B8D6-4B38-B041-DF5E7F957576}">
      <dgm:prSet/>
      <dgm:spPr/>
      <dgm:t>
        <a:bodyPr/>
        <a:lstStyle/>
        <a:p>
          <a:endParaRPr lang="en-US"/>
        </a:p>
      </dgm:t>
    </dgm:pt>
    <dgm:pt modelId="{46BC52D8-B4C9-4416-AD09-DAC44EB604D3}">
      <dgm:prSet phldrT="[Text]"/>
      <dgm:spPr>
        <a:noFill/>
        <a:ln>
          <a:solidFill>
            <a:srgbClr val="BF5700"/>
          </a:solidFill>
        </a:ln>
      </dgm:spPr>
      <dgm:t>
        <a:bodyPr/>
        <a:lstStyle/>
        <a:p>
          <a:r>
            <a:rPr lang="en-US" dirty="0">
              <a:solidFill>
                <a:srgbClr val="BF5700"/>
              </a:solidFill>
              <a:latin typeface="Arial" panose="020B0604020202020204" pitchFamily="34" charset="0"/>
              <a:cs typeface="Arial" panose="020B0604020202020204" pitchFamily="34" charset="0"/>
            </a:rPr>
            <a:t>Zero cost to students</a:t>
          </a:r>
        </a:p>
      </dgm:t>
    </dgm:pt>
    <dgm:pt modelId="{7B38C2E0-EA24-4AF4-82F2-16061FEC03D4}" type="parTrans" cxnId="{04B05D83-ED25-49EC-83FA-7187B0148196}">
      <dgm:prSet/>
      <dgm:spPr/>
      <dgm:t>
        <a:bodyPr/>
        <a:lstStyle/>
        <a:p>
          <a:endParaRPr lang="en-US"/>
        </a:p>
      </dgm:t>
    </dgm:pt>
    <dgm:pt modelId="{5F831257-E37B-4BFF-B179-0CABB227E341}" type="sibTrans" cxnId="{04B05D83-ED25-49EC-83FA-7187B0148196}">
      <dgm:prSet/>
      <dgm:spPr/>
      <dgm:t>
        <a:bodyPr/>
        <a:lstStyle/>
        <a:p>
          <a:endParaRPr lang="en-US"/>
        </a:p>
      </dgm:t>
    </dgm:pt>
    <dgm:pt modelId="{D886552C-8B84-430E-8574-7FEA7026E6DC}">
      <dgm:prSet phldrT="[Text]"/>
      <dgm:spPr>
        <a:noFill/>
        <a:ln>
          <a:solidFill>
            <a:srgbClr val="BF5700"/>
          </a:solidFill>
        </a:ln>
      </dgm:spPr>
      <dgm:t>
        <a:bodyPr/>
        <a:lstStyle/>
        <a:p>
          <a:r>
            <a:rPr lang="en-US" dirty="0">
              <a:solidFill>
                <a:srgbClr val="BF5700"/>
              </a:solidFill>
              <a:latin typeface="Arial" panose="020B0604020202020204" pitchFamily="34" charset="0"/>
              <a:cs typeface="Arial" panose="020B0604020202020204" pitchFamily="34" charset="0"/>
            </a:rPr>
            <a:t>Industry Sponsorships &amp; Mentors</a:t>
          </a:r>
        </a:p>
      </dgm:t>
    </dgm:pt>
    <dgm:pt modelId="{F05E1996-56A0-43DB-A9D4-9668B6AA2EB6}" type="parTrans" cxnId="{F1EF4BBA-3955-40DC-906C-9AC77A909003}">
      <dgm:prSet/>
      <dgm:spPr/>
      <dgm:t>
        <a:bodyPr/>
        <a:lstStyle/>
        <a:p>
          <a:endParaRPr lang="en-US"/>
        </a:p>
      </dgm:t>
    </dgm:pt>
    <dgm:pt modelId="{60417A8D-72D0-4372-B483-7E19D49FA09C}" type="sibTrans" cxnId="{F1EF4BBA-3955-40DC-906C-9AC77A909003}">
      <dgm:prSet/>
      <dgm:spPr/>
      <dgm:t>
        <a:bodyPr/>
        <a:lstStyle/>
        <a:p>
          <a:endParaRPr lang="en-US"/>
        </a:p>
      </dgm:t>
    </dgm:pt>
    <dgm:pt modelId="{9B8CF3B0-480A-4819-A360-9BAD6557B80C}">
      <dgm:prSet phldrT="[Text]"/>
      <dgm:spPr>
        <a:noFill/>
        <a:ln>
          <a:solidFill>
            <a:srgbClr val="BF5700"/>
          </a:solidFill>
        </a:ln>
      </dgm:spPr>
      <dgm:t>
        <a:bodyPr/>
        <a:lstStyle/>
        <a:p>
          <a:r>
            <a:rPr lang="en-US" dirty="0">
              <a:solidFill>
                <a:srgbClr val="BF5700"/>
              </a:solidFill>
              <a:latin typeface="Arial" panose="020B0604020202020204" pitchFamily="34" charset="0"/>
              <a:cs typeface="Arial" panose="020B0604020202020204" pitchFamily="34" charset="0"/>
            </a:rPr>
            <a:t>Small Cohorts of Students</a:t>
          </a:r>
        </a:p>
      </dgm:t>
    </dgm:pt>
    <dgm:pt modelId="{56237B6A-0C98-4F2C-A25D-3D6EB03B852F}" type="parTrans" cxnId="{B31ADCBB-6387-4C4E-A1E3-C0E24F49A141}">
      <dgm:prSet/>
      <dgm:spPr/>
      <dgm:t>
        <a:bodyPr/>
        <a:lstStyle/>
        <a:p>
          <a:endParaRPr lang="en-US"/>
        </a:p>
      </dgm:t>
    </dgm:pt>
    <dgm:pt modelId="{C8C605E4-F298-474C-BAEA-4E536838297A}" type="sibTrans" cxnId="{B31ADCBB-6387-4C4E-A1E3-C0E24F49A141}">
      <dgm:prSet/>
      <dgm:spPr/>
      <dgm:t>
        <a:bodyPr/>
        <a:lstStyle/>
        <a:p>
          <a:endParaRPr lang="en-US"/>
        </a:p>
      </dgm:t>
    </dgm:pt>
    <dgm:pt modelId="{0BA379B0-43F3-44F9-AB41-ED66274B5EF7}" type="pres">
      <dgm:prSet presAssocID="{4667F39C-95A4-4273-89B0-879AD4730D3C}" presName="cycle" presStyleCnt="0">
        <dgm:presLayoutVars>
          <dgm:dir/>
          <dgm:resizeHandles val="exact"/>
        </dgm:presLayoutVars>
      </dgm:prSet>
      <dgm:spPr/>
    </dgm:pt>
    <dgm:pt modelId="{14D9B150-A658-4736-AB19-414A1D7787DA}" type="pres">
      <dgm:prSet presAssocID="{D886552C-8B84-430E-8574-7FEA7026E6DC}" presName="node" presStyleLbl="node1" presStyleIdx="0" presStyleCnt="5">
        <dgm:presLayoutVars>
          <dgm:bulletEnabled val="1"/>
        </dgm:presLayoutVars>
      </dgm:prSet>
      <dgm:spPr/>
    </dgm:pt>
    <dgm:pt modelId="{868D6EDA-8240-47A3-A43D-39B3DC9BD2DA}" type="pres">
      <dgm:prSet presAssocID="{D886552C-8B84-430E-8574-7FEA7026E6DC}" presName="spNode" presStyleCnt="0"/>
      <dgm:spPr/>
    </dgm:pt>
    <dgm:pt modelId="{E5A1F34C-638A-4E4B-8CEB-4D58DFECFDC5}" type="pres">
      <dgm:prSet presAssocID="{60417A8D-72D0-4372-B483-7E19D49FA09C}" presName="sibTrans" presStyleLbl="sibTrans1D1" presStyleIdx="0" presStyleCnt="5"/>
      <dgm:spPr/>
    </dgm:pt>
    <dgm:pt modelId="{403406D7-9435-47EF-9B1D-EE39D22A7D8F}" type="pres">
      <dgm:prSet presAssocID="{9B8CF3B0-480A-4819-A360-9BAD6557B80C}" presName="node" presStyleLbl="node1" presStyleIdx="1" presStyleCnt="5">
        <dgm:presLayoutVars>
          <dgm:bulletEnabled val="1"/>
        </dgm:presLayoutVars>
      </dgm:prSet>
      <dgm:spPr/>
    </dgm:pt>
    <dgm:pt modelId="{1C5F2CB0-562B-4998-9892-345C90BC55D7}" type="pres">
      <dgm:prSet presAssocID="{9B8CF3B0-480A-4819-A360-9BAD6557B80C}" presName="spNode" presStyleCnt="0"/>
      <dgm:spPr/>
    </dgm:pt>
    <dgm:pt modelId="{BB737F69-752C-46E7-8E9A-E600831DCDE9}" type="pres">
      <dgm:prSet presAssocID="{C8C605E4-F298-474C-BAEA-4E536838297A}" presName="sibTrans" presStyleLbl="sibTrans1D1" presStyleIdx="1" presStyleCnt="5"/>
      <dgm:spPr/>
    </dgm:pt>
    <dgm:pt modelId="{26D1BB89-B48D-4907-958C-C9DE4F4FA8FB}" type="pres">
      <dgm:prSet presAssocID="{323FCEBB-99B2-4F47-815E-A92CE6BAEA65}" presName="node" presStyleLbl="node1" presStyleIdx="2" presStyleCnt="5">
        <dgm:presLayoutVars>
          <dgm:bulletEnabled val="1"/>
        </dgm:presLayoutVars>
      </dgm:prSet>
      <dgm:spPr/>
    </dgm:pt>
    <dgm:pt modelId="{6B4E254D-3570-4BF2-B911-27D4770FB85C}" type="pres">
      <dgm:prSet presAssocID="{323FCEBB-99B2-4F47-815E-A92CE6BAEA65}" presName="spNode" presStyleCnt="0"/>
      <dgm:spPr/>
    </dgm:pt>
    <dgm:pt modelId="{CD878C3B-40A8-4027-91F0-B6829B40782F}" type="pres">
      <dgm:prSet presAssocID="{BAB49B5D-FF40-4500-B4E4-A677E9AFA948}" presName="sibTrans" presStyleLbl="sibTrans1D1" presStyleIdx="2" presStyleCnt="5"/>
      <dgm:spPr/>
    </dgm:pt>
    <dgm:pt modelId="{A2480B7C-F1E7-4BA3-80ED-E1907D60AFF2}" type="pres">
      <dgm:prSet presAssocID="{A2047896-C5D5-4B0A-85E0-727BD1F8B643}" presName="node" presStyleLbl="node1" presStyleIdx="3" presStyleCnt="5">
        <dgm:presLayoutVars>
          <dgm:bulletEnabled val="1"/>
        </dgm:presLayoutVars>
      </dgm:prSet>
      <dgm:spPr/>
    </dgm:pt>
    <dgm:pt modelId="{EA382856-D20A-4717-9F47-567018E29D14}" type="pres">
      <dgm:prSet presAssocID="{A2047896-C5D5-4B0A-85E0-727BD1F8B643}" presName="spNode" presStyleCnt="0"/>
      <dgm:spPr/>
    </dgm:pt>
    <dgm:pt modelId="{1C3B7905-1CB8-45E7-90B0-3710FBF4D314}" type="pres">
      <dgm:prSet presAssocID="{E2368D20-CE0C-40D1-9076-CE8266A1C986}" presName="sibTrans" presStyleLbl="sibTrans1D1" presStyleIdx="3" presStyleCnt="5"/>
      <dgm:spPr/>
    </dgm:pt>
    <dgm:pt modelId="{011E4BFD-6A7F-4856-BC4A-7843C3F63783}" type="pres">
      <dgm:prSet presAssocID="{46BC52D8-B4C9-4416-AD09-DAC44EB604D3}" presName="node" presStyleLbl="node1" presStyleIdx="4" presStyleCnt="5">
        <dgm:presLayoutVars>
          <dgm:bulletEnabled val="1"/>
        </dgm:presLayoutVars>
      </dgm:prSet>
      <dgm:spPr/>
    </dgm:pt>
    <dgm:pt modelId="{B93E0243-84B6-4D75-ACDE-E54809605BF1}" type="pres">
      <dgm:prSet presAssocID="{46BC52D8-B4C9-4416-AD09-DAC44EB604D3}" presName="spNode" presStyleCnt="0"/>
      <dgm:spPr/>
    </dgm:pt>
    <dgm:pt modelId="{E271E20A-91A0-4F36-A48F-F9C7EFF6070E}" type="pres">
      <dgm:prSet presAssocID="{5F831257-E37B-4BFF-B179-0CABB227E341}" presName="sibTrans" presStyleLbl="sibTrans1D1" presStyleIdx="4" presStyleCnt="5"/>
      <dgm:spPr/>
    </dgm:pt>
  </dgm:ptLst>
  <dgm:cxnLst>
    <dgm:cxn modelId="{2AEB7004-BE2B-4E47-8673-F2AE9916FF54}" type="presOf" srcId="{E2368D20-CE0C-40D1-9076-CE8266A1C986}" destId="{1C3B7905-1CB8-45E7-90B0-3710FBF4D314}" srcOrd="0" destOrd="0" presId="urn:microsoft.com/office/officeart/2005/8/layout/cycle6"/>
    <dgm:cxn modelId="{AC117613-6667-4D38-9905-DF6D2CFF7F4E}" type="presOf" srcId="{BAB49B5D-FF40-4500-B4E4-A677E9AFA948}" destId="{CD878C3B-40A8-4027-91F0-B6829B40782F}" srcOrd="0" destOrd="0" presId="urn:microsoft.com/office/officeart/2005/8/layout/cycle6"/>
    <dgm:cxn modelId="{E11E821A-AF62-46D9-9FC8-206A9CD51FB9}" type="presOf" srcId="{A2047896-C5D5-4B0A-85E0-727BD1F8B643}" destId="{A2480B7C-F1E7-4BA3-80ED-E1907D60AFF2}" srcOrd="0" destOrd="0" presId="urn:microsoft.com/office/officeart/2005/8/layout/cycle6"/>
    <dgm:cxn modelId="{1EF4CC61-A8E5-496C-8ABE-BB2AA21BD26F}" type="presOf" srcId="{D886552C-8B84-430E-8574-7FEA7026E6DC}" destId="{14D9B150-A658-4736-AB19-414A1D7787DA}" srcOrd="0" destOrd="0" presId="urn:microsoft.com/office/officeart/2005/8/layout/cycle6"/>
    <dgm:cxn modelId="{A3B48764-14A2-4444-A759-A54C36696426}" srcId="{4667F39C-95A4-4273-89B0-879AD4730D3C}" destId="{323FCEBB-99B2-4F47-815E-A92CE6BAEA65}" srcOrd="2" destOrd="0" parTransId="{1379BAB7-5276-46D1-84A7-213211A638ED}" sibTransId="{BAB49B5D-FF40-4500-B4E4-A677E9AFA948}"/>
    <dgm:cxn modelId="{210CB467-4AAB-4BBB-8989-8BB96D417C75}" type="presOf" srcId="{4667F39C-95A4-4273-89B0-879AD4730D3C}" destId="{0BA379B0-43F3-44F9-AB41-ED66274B5EF7}" srcOrd="0" destOrd="0" presId="urn:microsoft.com/office/officeart/2005/8/layout/cycle6"/>
    <dgm:cxn modelId="{B4BC184A-925A-461A-9512-D46B611A530C}" type="presOf" srcId="{9B8CF3B0-480A-4819-A360-9BAD6557B80C}" destId="{403406D7-9435-47EF-9B1D-EE39D22A7D8F}" srcOrd="0" destOrd="0" presId="urn:microsoft.com/office/officeart/2005/8/layout/cycle6"/>
    <dgm:cxn modelId="{6AE00774-FB6E-40E1-BF77-81D206197AE8}" type="presOf" srcId="{46BC52D8-B4C9-4416-AD09-DAC44EB604D3}" destId="{011E4BFD-6A7F-4856-BC4A-7843C3F63783}" srcOrd="0" destOrd="0" presId="urn:microsoft.com/office/officeart/2005/8/layout/cycle6"/>
    <dgm:cxn modelId="{6D975D57-A9B2-451E-A024-E16EC2C49B31}" type="presOf" srcId="{60417A8D-72D0-4372-B483-7E19D49FA09C}" destId="{E5A1F34C-638A-4E4B-8CEB-4D58DFECFDC5}" srcOrd="0" destOrd="0" presId="urn:microsoft.com/office/officeart/2005/8/layout/cycle6"/>
    <dgm:cxn modelId="{36FA5B7D-1D58-4FD5-8131-58F4A25EAAC3}" type="presOf" srcId="{323FCEBB-99B2-4F47-815E-A92CE6BAEA65}" destId="{26D1BB89-B48D-4907-958C-C9DE4F4FA8FB}" srcOrd="0" destOrd="0" presId="urn:microsoft.com/office/officeart/2005/8/layout/cycle6"/>
    <dgm:cxn modelId="{04B05D83-ED25-49EC-83FA-7187B0148196}" srcId="{4667F39C-95A4-4273-89B0-879AD4730D3C}" destId="{46BC52D8-B4C9-4416-AD09-DAC44EB604D3}" srcOrd="4" destOrd="0" parTransId="{7B38C2E0-EA24-4AF4-82F2-16061FEC03D4}" sibTransId="{5F831257-E37B-4BFF-B179-0CABB227E341}"/>
    <dgm:cxn modelId="{073DFF98-4745-4F27-BECD-2FC8CD209D3E}" type="presOf" srcId="{C8C605E4-F298-474C-BAEA-4E536838297A}" destId="{BB737F69-752C-46E7-8E9A-E600831DCDE9}" srcOrd="0" destOrd="0" presId="urn:microsoft.com/office/officeart/2005/8/layout/cycle6"/>
    <dgm:cxn modelId="{F1EF4BBA-3955-40DC-906C-9AC77A909003}" srcId="{4667F39C-95A4-4273-89B0-879AD4730D3C}" destId="{D886552C-8B84-430E-8574-7FEA7026E6DC}" srcOrd="0" destOrd="0" parTransId="{F05E1996-56A0-43DB-A9D4-9668B6AA2EB6}" sibTransId="{60417A8D-72D0-4372-B483-7E19D49FA09C}"/>
    <dgm:cxn modelId="{B31ADCBB-6387-4C4E-A1E3-C0E24F49A141}" srcId="{4667F39C-95A4-4273-89B0-879AD4730D3C}" destId="{9B8CF3B0-480A-4819-A360-9BAD6557B80C}" srcOrd="1" destOrd="0" parTransId="{56237B6A-0C98-4F2C-A25D-3D6EB03B852F}" sibTransId="{C8C605E4-F298-474C-BAEA-4E536838297A}"/>
    <dgm:cxn modelId="{B7CBE1D2-CE1A-4434-B9ED-E08239C29A70}" type="presOf" srcId="{5F831257-E37B-4BFF-B179-0CABB227E341}" destId="{E271E20A-91A0-4F36-A48F-F9C7EFF6070E}" srcOrd="0" destOrd="0" presId="urn:microsoft.com/office/officeart/2005/8/layout/cycle6"/>
    <dgm:cxn modelId="{42D025EF-B8D6-4B38-B041-DF5E7F957576}" srcId="{4667F39C-95A4-4273-89B0-879AD4730D3C}" destId="{A2047896-C5D5-4B0A-85E0-727BD1F8B643}" srcOrd="3" destOrd="0" parTransId="{CBEAC937-171A-4AA2-81C4-4F31848DCC55}" sibTransId="{E2368D20-CE0C-40D1-9076-CE8266A1C986}"/>
    <dgm:cxn modelId="{C9527644-896E-4E48-BCB8-603DCD394383}" type="presParOf" srcId="{0BA379B0-43F3-44F9-AB41-ED66274B5EF7}" destId="{14D9B150-A658-4736-AB19-414A1D7787DA}" srcOrd="0" destOrd="0" presId="urn:microsoft.com/office/officeart/2005/8/layout/cycle6"/>
    <dgm:cxn modelId="{E605B822-3E9D-4475-80EB-1B91C1D82347}" type="presParOf" srcId="{0BA379B0-43F3-44F9-AB41-ED66274B5EF7}" destId="{868D6EDA-8240-47A3-A43D-39B3DC9BD2DA}" srcOrd="1" destOrd="0" presId="urn:microsoft.com/office/officeart/2005/8/layout/cycle6"/>
    <dgm:cxn modelId="{A8931FC9-DE63-4A0D-89A1-C33EEF149D64}" type="presParOf" srcId="{0BA379B0-43F3-44F9-AB41-ED66274B5EF7}" destId="{E5A1F34C-638A-4E4B-8CEB-4D58DFECFDC5}" srcOrd="2" destOrd="0" presId="urn:microsoft.com/office/officeart/2005/8/layout/cycle6"/>
    <dgm:cxn modelId="{8655CB99-E11C-46C9-B565-ED667B41E212}" type="presParOf" srcId="{0BA379B0-43F3-44F9-AB41-ED66274B5EF7}" destId="{403406D7-9435-47EF-9B1D-EE39D22A7D8F}" srcOrd="3" destOrd="0" presId="urn:microsoft.com/office/officeart/2005/8/layout/cycle6"/>
    <dgm:cxn modelId="{1F996BC5-FAB6-43E8-BF40-9A68EB451F4C}" type="presParOf" srcId="{0BA379B0-43F3-44F9-AB41-ED66274B5EF7}" destId="{1C5F2CB0-562B-4998-9892-345C90BC55D7}" srcOrd="4" destOrd="0" presId="urn:microsoft.com/office/officeart/2005/8/layout/cycle6"/>
    <dgm:cxn modelId="{CF482562-AC04-4DB6-92F1-701B62653CA9}" type="presParOf" srcId="{0BA379B0-43F3-44F9-AB41-ED66274B5EF7}" destId="{BB737F69-752C-46E7-8E9A-E600831DCDE9}" srcOrd="5" destOrd="0" presId="urn:microsoft.com/office/officeart/2005/8/layout/cycle6"/>
    <dgm:cxn modelId="{BBA6461D-69D8-45FC-8684-50C17A6814BA}" type="presParOf" srcId="{0BA379B0-43F3-44F9-AB41-ED66274B5EF7}" destId="{26D1BB89-B48D-4907-958C-C9DE4F4FA8FB}" srcOrd="6" destOrd="0" presId="urn:microsoft.com/office/officeart/2005/8/layout/cycle6"/>
    <dgm:cxn modelId="{010871CA-0211-497D-A068-5BFC91E66D96}" type="presParOf" srcId="{0BA379B0-43F3-44F9-AB41-ED66274B5EF7}" destId="{6B4E254D-3570-4BF2-B911-27D4770FB85C}" srcOrd="7" destOrd="0" presId="urn:microsoft.com/office/officeart/2005/8/layout/cycle6"/>
    <dgm:cxn modelId="{03520563-76B9-4ED7-9B2A-6248052DB640}" type="presParOf" srcId="{0BA379B0-43F3-44F9-AB41-ED66274B5EF7}" destId="{CD878C3B-40A8-4027-91F0-B6829B40782F}" srcOrd="8" destOrd="0" presId="urn:microsoft.com/office/officeart/2005/8/layout/cycle6"/>
    <dgm:cxn modelId="{CF1AB766-47CE-43CF-A26D-EDA6040C640B}" type="presParOf" srcId="{0BA379B0-43F3-44F9-AB41-ED66274B5EF7}" destId="{A2480B7C-F1E7-4BA3-80ED-E1907D60AFF2}" srcOrd="9" destOrd="0" presId="urn:microsoft.com/office/officeart/2005/8/layout/cycle6"/>
    <dgm:cxn modelId="{4E535B17-5997-47BD-AFCD-CF7993E60522}" type="presParOf" srcId="{0BA379B0-43F3-44F9-AB41-ED66274B5EF7}" destId="{EA382856-D20A-4717-9F47-567018E29D14}" srcOrd="10" destOrd="0" presId="urn:microsoft.com/office/officeart/2005/8/layout/cycle6"/>
    <dgm:cxn modelId="{040C5D4E-9B0F-412D-BF54-AB33C8D6CB95}" type="presParOf" srcId="{0BA379B0-43F3-44F9-AB41-ED66274B5EF7}" destId="{1C3B7905-1CB8-45E7-90B0-3710FBF4D314}" srcOrd="11" destOrd="0" presId="urn:microsoft.com/office/officeart/2005/8/layout/cycle6"/>
    <dgm:cxn modelId="{030D988B-7EA5-4684-A102-E4F549853112}" type="presParOf" srcId="{0BA379B0-43F3-44F9-AB41-ED66274B5EF7}" destId="{011E4BFD-6A7F-4856-BC4A-7843C3F63783}" srcOrd="12" destOrd="0" presId="urn:microsoft.com/office/officeart/2005/8/layout/cycle6"/>
    <dgm:cxn modelId="{599180A3-F65E-43D0-B439-A8B1774A0436}" type="presParOf" srcId="{0BA379B0-43F3-44F9-AB41-ED66274B5EF7}" destId="{B93E0243-84B6-4D75-ACDE-E54809605BF1}" srcOrd="13" destOrd="0" presId="urn:microsoft.com/office/officeart/2005/8/layout/cycle6"/>
    <dgm:cxn modelId="{0366E5F5-C025-4E08-9C17-0EAC15F943B2}" type="presParOf" srcId="{0BA379B0-43F3-44F9-AB41-ED66274B5EF7}" destId="{E271E20A-91A0-4F36-A48F-F9C7EFF6070E}"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9B150-A658-4736-AB19-414A1D7787DA}">
      <dsp:nvSpPr>
        <dsp:cNvPr id="0" name=""/>
        <dsp:cNvSpPr/>
      </dsp:nvSpPr>
      <dsp:spPr>
        <a:xfrm>
          <a:off x="1889968" y="1103"/>
          <a:ext cx="1401663" cy="911081"/>
        </a:xfrm>
        <a:prstGeom prst="roundRect">
          <a:avLst/>
        </a:prstGeom>
        <a:noFill/>
        <a:ln w="25400" cap="flat" cmpd="sng" algn="ctr">
          <a:solidFill>
            <a:srgbClr val="BF57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BF5700"/>
              </a:solidFill>
              <a:latin typeface="Arial" panose="020B0604020202020204" pitchFamily="34" charset="0"/>
              <a:cs typeface="Arial" panose="020B0604020202020204" pitchFamily="34" charset="0"/>
            </a:rPr>
            <a:t>Industry Sponsorships &amp; Mentors</a:t>
          </a:r>
        </a:p>
      </dsp:txBody>
      <dsp:txXfrm>
        <a:off x="1934443" y="45578"/>
        <a:ext cx="1312713" cy="822131"/>
      </dsp:txXfrm>
    </dsp:sp>
    <dsp:sp modelId="{E5A1F34C-638A-4E4B-8CEB-4D58DFECFDC5}">
      <dsp:nvSpPr>
        <dsp:cNvPr id="0" name=""/>
        <dsp:cNvSpPr/>
      </dsp:nvSpPr>
      <dsp:spPr>
        <a:xfrm>
          <a:off x="770173" y="456643"/>
          <a:ext cx="3641253" cy="3641253"/>
        </a:xfrm>
        <a:custGeom>
          <a:avLst/>
          <a:gdLst/>
          <a:ahLst/>
          <a:cxnLst/>
          <a:rect l="0" t="0" r="0" b="0"/>
          <a:pathLst>
            <a:path>
              <a:moveTo>
                <a:pt x="2531092" y="144344"/>
              </a:moveTo>
              <a:arcTo wR="1820626" hR="1820626" stAng="17578133" swAng="19619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3406D7-9435-47EF-9B1D-EE39D22A7D8F}">
      <dsp:nvSpPr>
        <dsp:cNvPr id="0" name=""/>
        <dsp:cNvSpPr/>
      </dsp:nvSpPr>
      <dsp:spPr>
        <a:xfrm>
          <a:off x="3621487" y="1259125"/>
          <a:ext cx="1401663" cy="911081"/>
        </a:xfrm>
        <a:prstGeom prst="roundRect">
          <a:avLst/>
        </a:prstGeom>
        <a:noFill/>
        <a:ln w="25400" cap="flat" cmpd="sng" algn="ctr">
          <a:solidFill>
            <a:srgbClr val="BF57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BF5700"/>
              </a:solidFill>
              <a:latin typeface="Arial" panose="020B0604020202020204" pitchFamily="34" charset="0"/>
              <a:cs typeface="Arial" panose="020B0604020202020204" pitchFamily="34" charset="0"/>
            </a:rPr>
            <a:t>Small Cohorts of Students</a:t>
          </a:r>
        </a:p>
      </dsp:txBody>
      <dsp:txXfrm>
        <a:off x="3665962" y="1303600"/>
        <a:ext cx="1312713" cy="822131"/>
      </dsp:txXfrm>
    </dsp:sp>
    <dsp:sp modelId="{BB737F69-752C-46E7-8E9A-E600831DCDE9}">
      <dsp:nvSpPr>
        <dsp:cNvPr id="0" name=""/>
        <dsp:cNvSpPr/>
      </dsp:nvSpPr>
      <dsp:spPr>
        <a:xfrm>
          <a:off x="770173" y="456643"/>
          <a:ext cx="3641253" cy="3641253"/>
        </a:xfrm>
        <a:custGeom>
          <a:avLst/>
          <a:gdLst/>
          <a:ahLst/>
          <a:cxnLst/>
          <a:rect l="0" t="0" r="0" b="0"/>
          <a:pathLst>
            <a:path>
              <a:moveTo>
                <a:pt x="3638751" y="1725202"/>
              </a:moveTo>
              <a:arcTo wR="1820626" hR="1820626" stAng="21419735" swAng="21966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D1BB89-B48D-4907-958C-C9DE4F4FA8FB}">
      <dsp:nvSpPr>
        <dsp:cNvPr id="0" name=""/>
        <dsp:cNvSpPr/>
      </dsp:nvSpPr>
      <dsp:spPr>
        <a:xfrm>
          <a:off x="2960105" y="3294647"/>
          <a:ext cx="1401663" cy="911081"/>
        </a:xfrm>
        <a:prstGeom prst="roundRect">
          <a:avLst/>
        </a:prstGeom>
        <a:noFill/>
        <a:ln w="25400" cap="flat" cmpd="sng" algn="ctr">
          <a:solidFill>
            <a:srgbClr val="BF57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BF5700"/>
              </a:solidFill>
              <a:latin typeface="Arial" panose="020B0604020202020204" pitchFamily="34" charset="0"/>
              <a:cs typeface="Arial" panose="020B0604020202020204" pitchFamily="34" charset="0"/>
            </a:rPr>
            <a:t>Field Component</a:t>
          </a:r>
        </a:p>
      </dsp:txBody>
      <dsp:txXfrm>
        <a:off x="3004580" y="3339122"/>
        <a:ext cx="1312713" cy="822131"/>
      </dsp:txXfrm>
    </dsp:sp>
    <dsp:sp modelId="{CD878C3B-40A8-4027-91F0-B6829B40782F}">
      <dsp:nvSpPr>
        <dsp:cNvPr id="0" name=""/>
        <dsp:cNvSpPr/>
      </dsp:nvSpPr>
      <dsp:spPr>
        <a:xfrm>
          <a:off x="770173" y="456643"/>
          <a:ext cx="3641253" cy="3641253"/>
        </a:xfrm>
        <a:custGeom>
          <a:avLst/>
          <a:gdLst/>
          <a:ahLst/>
          <a:cxnLst/>
          <a:rect l="0" t="0" r="0" b="0"/>
          <a:pathLst>
            <a:path>
              <a:moveTo>
                <a:pt x="2182697" y="3604887"/>
              </a:moveTo>
              <a:arcTo wR="1820626" hR="1820626" stAng="4711742" swAng="13765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480B7C-F1E7-4BA3-80ED-E1907D60AFF2}">
      <dsp:nvSpPr>
        <dsp:cNvPr id="0" name=""/>
        <dsp:cNvSpPr/>
      </dsp:nvSpPr>
      <dsp:spPr>
        <a:xfrm>
          <a:off x="819830" y="3294647"/>
          <a:ext cx="1401663" cy="911081"/>
        </a:xfrm>
        <a:prstGeom prst="roundRect">
          <a:avLst/>
        </a:prstGeom>
        <a:noFill/>
        <a:ln w="25400" cap="flat" cmpd="sng" algn="ctr">
          <a:solidFill>
            <a:srgbClr val="BF57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BF5700"/>
              </a:solidFill>
              <a:latin typeface="Arial" panose="020B0604020202020204" pitchFamily="34" charset="0"/>
              <a:cs typeface="Arial" panose="020B0604020202020204" pitchFamily="34" charset="0"/>
            </a:rPr>
            <a:t>Support through early workforce</a:t>
          </a:r>
          <a:endParaRPr lang="en-US" sz="1500" kern="1200" dirty="0">
            <a:latin typeface="Arial" panose="020B0604020202020204" pitchFamily="34" charset="0"/>
            <a:cs typeface="Arial" panose="020B0604020202020204" pitchFamily="34" charset="0"/>
          </a:endParaRPr>
        </a:p>
      </dsp:txBody>
      <dsp:txXfrm>
        <a:off x="864305" y="3339122"/>
        <a:ext cx="1312713" cy="822131"/>
      </dsp:txXfrm>
    </dsp:sp>
    <dsp:sp modelId="{1C3B7905-1CB8-45E7-90B0-3710FBF4D314}">
      <dsp:nvSpPr>
        <dsp:cNvPr id="0" name=""/>
        <dsp:cNvSpPr/>
      </dsp:nvSpPr>
      <dsp:spPr>
        <a:xfrm>
          <a:off x="770173" y="456643"/>
          <a:ext cx="3641253" cy="3641253"/>
        </a:xfrm>
        <a:custGeom>
          <a:avLst/>
          <a:gdLst/>
          <a:ahLst/>
          <a:cxnLst/>
          <a:rect l="0" t="0" r="0" b="0"/>
          <a:pathLst>
            <a:path>
              <a:moveTo>
                <a:pt x="304300" y="2828315"/>
              </a:moveTo>
              <a:arcTo wR="1820626" hR="1820626" stAng="8783616" swAng="21966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1E4BFD-6A7F-4856-BC4A-7843C3F63783}">
      <dsp:nvSpPr>
        <dsp:cNvPr id="0" name=""/>
        <dsp:cNvSpPr/>
      </dsp:nvSpPr>
      <dsp:spPr>
        <a:xfrm>
          <a:off x="158449" y="1259125"/>
          <a:ext cx="1401663" cy="911081"/>
        </a:xfrm>
        <a:prstGeom prst="roundRect">
          <a:avLst/>
        </a:prstGeom>
        <a:noFill/>
        <a:ln w="25400" cap="flat" cmpd="sng" algn="ctr">
          <a:solidFill>
            <a:srgbClr val="BF57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BF5700"/>
              </a:solidFill>
              <a:latin typeface="Arial" panose="020B0604020202020204" pitchFamily="34" charset="0"/>
              <a:cs typeface="Arial" panose="020B0604020202020204" pitchFamily="34" charset="0"/>
            </a:rPr>
            <a:t>Zero cost to students</a:t>
          </a:r>
        </a:p>
      </dsp:txBody>
      <dsp:txXfrm>
        <a:off x="202924" y="1303600"/>
        <a:ext cx="1312713" cy="822131"/>
      </dsp:txXfrm>
    </dsp:sp>
    <dsp:sp modelId="{E271E20A-91A0-4F36-A48F-F9C7EFF6070E}">
      <dsp:nvSpPr>
        <dsp:cNvPr id="0" name=""/>
        <dsp:cNvSpPr/>
      </dsp:nvSpPr>
      <dsp:spPr>
        <a:xfrm>
          <a:off x="770173" y="456643"/>
          <a:ext cx="3641253" cy="3641253"/>
        </a:xfrm>
        <a:custGeom>
          <a:avLst/>
          <a:gdLst/>
          <a:ahLst/>
          <a:cxnLst/>
          <a:rect l="0" t="0" r="0" b="0"/>
          <a:pathLst>
            <a:path>
              <a:moveTo>
                <a:pt x="317170" y="793834"/>
              </a:moveTo>
              <a:arcTo wR="1820626" hR="1820626" stAng="12859878" swAng="19619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11/3/2022</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94527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GeoFORCE is a K-12 outreach program of the Jackson School of Geosciences designed to increase the number and diversity of students pursuing STEM degrees and careers, especially geology and engineering.</a:t>
            </a:r>
          </a:p>
          <a:p>
            <a:pPr marL="171450" indent="-171450">
              <a:buFont typeface="Arial" panose="020B0604020202020204" pitchFamily="34" charset="0"/>
              <a:buChar char="•"/>
            </a:pPr>
            <a:r>
              <a:rPr lang="en-US" dirty="0"/>
              <a:t>Each summer GeoFORCE takes high school students on spectacular geological field trips in Texas and throughout the United States. </a:t>
            </a:r>
          </a:p>
          <a:p>
            <a:pPr marL="171450" indent="-171450">
              <a:buFont typeface="Arial" panose="020B0604020202020204" pitchFamily="34" charset="0"/>
              <a:buChar char="•"/>
            </a:pPr>
            <a:r>
              <a:rPr lang="en-US" dirty="0"/>
              <a:t>Taught by university faculty, research scientists, area educators and mentored by professional geologists from our industry partners, the trips engage and empower the students by exposing them to something completely different from their home and school environment.</a:t>
            </a:r>
          </a:p>
          <a:p>
            <a:pPr marL="171450" indent="-171450">
              <a:buFont typeface="Arial" panose="020B0604020202020204" pitchFamily="34" charset="0"/>
              <a:buChar char="•"/>
            </a:pPr>
            <a:r>
              <a:rPr lang="en-US" dirty="0"/>
              <a:t>Once students graduate from high school, we continue to offer them resources to ensure success throughout college and support as they find a career.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74355-CE0D-4C68-A6CB-C364ED71B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18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F00F-6674-3E55-D63B-72F220CB936C}"/>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1E0627-609C-9004-9AE4-0212FC929A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3208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37360"/>
            <a:ext cx="8229600" cy="2948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80035"/>
            <a:ext cx="7772400" cy="1125140"/>
          </a:xfrm>
        </p:spPr>
        <p:txBody>
          <a:bodyPr anchor="b"/>
          <a:lstStyle>
            <a:lvl1pPr marL="0" indent="0">
              <a:buNone/>
              <a:defRPr sz="2025">
                <a:solidFill>
                  <a:schemeClr val="tx1">
                    <a:tint val="75000"/>
                  </a:schemeClr>
                </a:solidFill>
                <a:latin typeface="Arial"/>
              </a:defRPr>
            </a:lvl1pPr>
            <a:lvl2pPr marL="457189" indent="0">
              <a:buNone/>
              <a:defRPr sz="1800">
                <a:solidFill>
                  <a:schemeClr val="tx1">
                    <a:tint val="75000"/>
                  </a:schemeClr>
                </a:solidFill>
              </a:defRPr>
            </a:lvl2pPr>
            <a:lvl3pPr marL="914378" indent="0">
              <a:buNone/>
              <a:defRPr sz="1575">
                <a:solidFill>
                  <a:schemeClr val="tx1">
                    <a:tint val="75000"/>
                  </a:schemeClr>
                </a:solidFill>
              </a:defRPr>
            </a:lvl3pPr>
            <a:lvl4pPr marL="1371566" indent="0">
              <a:buNone/>
              <a:defRPr sz="1425">
                <a:solidFill>
                  <a:schemeClr val="tx1">
                    <a:tint val="75000"/>
                  </a:schemeClr>
                </a:solidFill>
              </a:defRPr>
            </a:lvl4pPr>
            <a:lvl5pPr marL="1828754" indent="0">
              <a:buNone/>
              <a:defRPr sz="1425">
                <a:solidFill>
                  <a:schemeClr val="tx1">
                    <a:tint val="75000"/>
                  </a:schemeClr>
                </a:solidFill>
              </a:defRPr>
            </a:lvl5pPr>
            <a:lvl6pPr marL="2285943" indent="0">
              <a:buNone/>
              <a:defRPr sz="1425">
                <a:solidFill>
                  <a:schemeClr val="tx1">
                    <a:tint val="75000"/>
                  </a:schemeClr>
                </a:solidFill>
              </a:defRPr>
            </a:lvl6pPr>
            <a:lvl7pPr marL="2743132" indent="0">
              <a:buNone/>
              <a:defRPr sz="1425">
                <a:solidFill>
                  <a:schemeClr val="tx1">
                    <a:tint val="75000"/>
                  </a:schemeClr>
                </a:solidFill>
              </a:defRPr>
            </a:lvl7pPr>
            <a:lvl8pPr marL="3200320" indent="0">
              <a:buNone/>
              <a:defRPr sz="1425">
                <a:solidFill>
                  <a:schemeClr val="tx1">
                    <a:tint val="75000"/>
                  </a:schemeClr>
                </a:solidFill>
              </a:defRPr>
            </a:lvl8pPr>
            <a:lvl9pPr marL="3657509" indent="0">
              <a:buNone/>
              <a:defRPr sz="1425">
                <a:solidFill>
                  <a:schemeClr val="tx1">
                    <a:tint val="75000"/>
                  </a:schemeClr>
                </a:solidFill>
              </a:defRPr>
            </a:lvl9pPr>
          </a:lstStyle>
          <a:p>
            <a:pPr lvl="0"/>
            <a:r>
              <a:rPr lang="en-US" dirty="0"/>
              <a:t>Click to edit Master text styles</a:t>
            </a:r>
          </a:p>
        </p:txBody>
      </p:sp>
      <p:sp>
        <p:nvSpPr>
          <p:cNvPr id="4" name="Title 3">
            <a:extLst>
              <a:ext uri="{FF2B5EF4-FFF2-40B4-BE49-F238E27FC236}">
                <a16:creationId xmlns:a16="http://schemas.microsoft.com/office/drawing/2014/main" id="{3ECCC7E0-BC63-4844-9C61-46ADAAEBFB3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915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2914650"/>
            <a:ext cx="77724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9" y="641511"/>
            <a:ext cx="3008313" cy="871538"/>
          </a:xfrm>
        </p:spPr>
        <p:txBody>
          <a:bodyPr anchor="b"/>
          <a:lstStyle>
            <a:lvl1pPr algn="l">
              <a:defRPr sz="2025"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9" y="1601630"/>
            <a:ext cx="3008313" cy="3141821"/>
          </a:xfrm>
        </p:spPr>
        <p:txBody>
          <a:bodyPr/>
          <a:lstStyle>
            <a:lvl1pPr marL="0" indent="0">
              <a:buNone/>
              <a:defRPr sz="1425"/>
            </a:lvl1pPr>
            <a:lvl2pPr marL="457189" indent="0">
              <a:buNone/>
              <a:defRPr sz="1200"/>
            </a:lvl2pPr>
            <a:lvl3pPr marL="914378" indent="0">
              <a:buNone/>
              <a:defRPr sz="975"/>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1"/>
            <a:ext cx="5486400" cy="425768"/>
          </a:xfrm>
        </p:spPr>
        <p:txBody>
          <a:bodyPr anchor="b"/>
          <a:lstStyle>
            <a:lvl1pPr algn="l">
              <a:defRPr sz="2025"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25"/>
            </a:lvl1pPr>
            <a:lvl2pPr marL="457189" indent="0">
              <a:buNone/>
              <a:defRPr sz="2775"/>
            </a:lvl2pPr>
            <a:lvl3pPr marL="914378" indent="0">
              <a:buNone/>
              <a:defRPr sz="2400"/>
            </a:lvl3pPr>
            <a:lvl4pPr marL="1371566" indent="0">
              <a:buNone/>
              <a:defRPr sz="2025"/>
            </a:lvl4pPr>
            <a:lvl5pPr marL="1828754" indent="0">
              <a:buNone/>
              <a:defRPr sz="2025"/>
            </a:lvl5pPr>
            <a:lvl6pPr marL="2285943" indent="0">
              <a:buNone/>
              <a:defRPr sz="2025"/>
            </a:lvl6pPr>
            <a:lvl7pPr marL="2743132" indent="0">
              <a:buNone/>
              <a:defRPr sz="2025"/>
            </a:lvl7pPr>
            <a:lvl8pPr marL="3200320" indent="0">
              <a:buNone/>
              <a:defRPr sz="2025"/>
            </a:lvl8pPr>
            <a:lvl9pPr marL="3657509" indent="0">
              <a:buNone/>
              <a:defRPr sz="2025"/>
            </a:lvl9pPr>
          </a:lstStyle>
          <a:p>
            <a:endParaRPr lang="en-US" dirty="0"/>
          </a:p>
        </p:txBody>
      </p:sp>
      <p:sp>
        <p:nvSpPr>
          <p:cNvPr id="7" name="Text Placeholder 3"/>
          <p:cNvSpPr>
            <a:spLocks noGrp="1"/>
          </p:cNvSpPr>
          <p:nvPr>
            <p:ph type="body" sz="half" idx="2"/>
          </p:nvPr>
        </p:nvSpPr>
        <p:spPr>
          <a:xfrm>
            <a:off x="1792288" y="4254818"/>
            <a:ext cx="5486400" cy="602933"/>
          </a:xfrm>
        </p:spPr>
        <p:txBody>
          <a:bodyPr/>
          <a:lstStyle>
            <a:lvl1pPr marL="0" indent="0">
              <a:buNone/>
              <a:defRPr sz="1425"/>
            </a:lvl1pPr>
            <a:lvl2pPr marL="457189" indent="0">
              <a:buNone/>
              <a:defRPr sz="1200"/>
            </a:lvl2pPr>
            <a:lvl3pPr marL="914378" indent="0">
              <a:buNone/>
              <a:defRPr sz="975"/>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247774"/>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3355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3355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8229600" cy="857250"/>
          </a:xfrm>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914400"/>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914401"/>
            <a:ext cx="5111750" cy="394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1853804"/>
            <a:ext cx="3008313" cy="30039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052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43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330304"/>
            <a:ext cx="5486400" cy="603647"/>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4036618" y="-131364"/>
            <a:ext cx="2571750" cy="68349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819150"/>
            <a:ext cx="8229600" cy="857250"/>
          </a:xfrm>
        </p:spPr>
        <p:txBody>
          <a:body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191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53778"/>
            <a:ext cx="8229600" cy="32801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Lst>
  <p:txStyles>
    <p:titleStyle>
      <a:lvl1pPr algn="l" defTabSz="457200" rtl="0" eaLnBrk="1" latinLnBrk="0" hangingPunct="1">
        <a:spcBef>
          <a:spcPct val="0"/>
        </a:spcBef>
        <a:buNone/>
        <a:defRPr sz="440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86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l"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81" r:id="rId1"/>
    <p:sldLayoutId id="2147483670" r:id="rId2"/>
    <p:sldLayoutId id="2147483671" r:id="rId3"/>
    <p:sldLayoutId id="2147483682" r:id="rId4"/>
    <p:sldLayoutId id="2147483683" r:id="rId5"/>
    <p:sldLayoutId id="2147483684" r:id="rId6"/>
    <p:sldLayoutId id="2147483685" r:id="rId7"/>
    <p:sldLayoutId id="2147483672" r:id="rId8"/>
    <p:sldLayoutId id="2147483673" r:id="rId9"/>
    <p:sldLayoutId id="2147483677" r:id="rId10"/>
    <p:sldLayoutId id="2147483678" r:id="rId11"/>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jsg.utexas.edu/geoforc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7.tif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411480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Alexa Palmer</a:t>
            </a:r>
          </a:p>
          <a:p>
            <a:pPr fontAlgn="auto">
              <a:lnSpc>
                <a:spcPct val="30000"/>
              </a:lnSpc>
              <a:spcAft>
                <a:spcPts val="0"/>
              </a:spcAft>
            </a:pPr>
            <a:r>
              <a:rPr lang="en-US" sz="1050" dirty="0"/>
              <a:t>GeoFORCE Outreach Coordinator, </a:t>
            </a:r>
            <a:r>
              <a:rPr lang="en-US" sz="1050" baseline="0" dirty="0"/>
              <a:t>The University of Texas at Austin</a:t>
            </a:r>
            <a:endParaRPr lang="en-US" sz="1050" dirty="0"/>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November 2022</a:t>
            </a:r>
            <a:endParaRPr lang="en-US" sz="1200" b="0" dirty="0"/>
          </a:p>
        </p:txBody>
      </p:sp>
      <p:sp>
        <p:nvSpPr>
          <p:cNvPr id="13" name="Title Placeholder 7"/>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dirty="0"/>
              <a:t>Recruiting summer staff for </a:t>
            </a:r>
            <a:r>
              <a:rPr lang="en-US" dirty="0" err="1"/>
              <a:t>geoforce</a:t>
            </a:r>
            <a:r>
              <a:rPr lang="en-US" dirty="0"/>
              <a:t> 2023</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Tree>
    <p:extLst>
      <p:ext uri="{BB962C8B-B14F-4D97-AF65-F5344CB8AC3E}">
        <p14:creationId xmlns:p14="http://schemas.microsoft.com/office/powerpoint/2010/main" val="757240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017F-864A-41E2-943D-9C52B532272A}"/>
              </a:ext>
            </a:extLst>
          </p:cNvPr>
          <p:cNvSpPr>
            <a:spLocks noGrp="1"/>
          </p:cNvSpPr>
          <p:nvPr>
            <p:ph type="title"/>
          </p:nvPr>
        </p:nvSpPr>
        <p:spPr>
          <a:xfrm>
            <a:off x="430078" y="666750"/>
            <a:ext cx="8229600" cy="857250"/>
          </a:xfrm>
        </p:spPr>
        <p:txBody>
          <a:bodyPr/>
          <a:lstStyle/>
          <a:p>
            <a:r>
              <a:rPr lang="en-US" dirty="0"/>
              <a:t>Education Coaches</a:t>
            </a:r>
          </a:p>
        </p:txBody>
      </p:sp>
      <p:sp>
        <p:nvSpPr>
          <p:cNvPr id="3" name="Content Placeholder 2">
            <a:extLst>
              <a:ext uri="{FF2B5EF4-FFF2-40B4-BE49-F238E27FC236}">
                <a16:creationId xmlns:a16="http://schemas.microsoft.com/office/drawing/2014/main" id="{F99B5FF1-5062-4711-BB20-C5F8555B9703}"/>
              </a:ext>
            </a:extLst>
          </p:cNvPr>
          <p:cNvSpPr>
            <a:spLocks noGrp="1"/>
          </p:cNvSpPr>
          <p:nvPr>
            <p:ph idx="1"/>
          </p:nvPr>
        </p:nvSpPr>
        <p:spPr/>
        <p:txBody>
          <a:bodyPr vert="horz" lIns="91440" tIns="45720" rIns="91440" bIns="45720" rtlCol="0" anchor="t">
            <a:normAutofit/>
          </a:bodyPr>
          <a:lstStyle/>
          <a:p>
            <a:r>
              <a:rPr lang="en-US" sz="1800" dirty="0"/>
              <a:t>Responsibilities: develop and lead classroom activities for students, monitor student comprehension and clarify points of confusion, lead in-classroom and in-field small group activities, guide counselors and ECITs in reviewing and grading assignments</a:t>
            </a:r>
          </a:p>
          <a:p>
            <a:pPr marL="0" indent="0">
              <a:buNone/>
            </a:pPr>
            <a:endParaRPr lang="en-US" sz="1800" dirty="0"/>
          </a:p>
          <a:p>
            <a:r>
              <a:rPr lang="en-US" sz="1800" dirty="0"/>
              <a:t>Qualifications: Bachelor's degree or higher in geosciences or related field, ability to work with diverse populations, classroom experience preferred</a:t>
            </a:r>
            <a:endParaRPr lang="en-US" sz="1800" dirty="0">
              <a:cs typeface="Arial"/>
            </a:endParaRPr>
          </a:p>
          <a:p>
            <a:pPr marL="0" indent="0">
              <a:buNone/>
            </a:pPr>
            <a:endParaRPr lang="en-US" sz="1800" dirty="0"/>
          </a:p>
          <a:p>
            <a:r>
              <a:rPr lang="en-US" sz="1800" dirty="0"/>
              <a:t>Pay: $25/ hour (40 hours / week expected)</a:t>
            </a:r>
            <a:endParaRPr lang="en-US" dirty="0"/>
          </a:p>
        </p:txBody>
      </p:sp>
    </p:spTree>
    <p:extLst>
      <p:ext uri="{BB962C8B-B14F-4D97-AF65-F5344CB8AC3E}">
        <p14:creationId xmlns:p14="http://schemas.microsoft.com/office/powerpoint/2010/main" val="265332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30DB-B453-48B6-A91F-61D528E01E91}"/>
              </a:ext>
            </a:extLst>
          </p:cNvPr>
          <p:cNvSpPr>
            <a:spLocks noGrp="1"/>
          </p:cNvSpPr>
          <p:nvPr>
            <p:ph type="title"/>
          </p:nvPr>
        </p:nvSpPr>
        <p:spPr>
          <a:xfrm>
            <a:off x="381000" y="514350"/>
            <a:ext cx="8229600" cy="857250"/>
          </a:xfrm>
        </p:spPr>
        <p:txBody>
          <a:bodyPr/>
          <a:lstStyle/>
          <a:p>
            <a:r>
              <a:rPr lang="en-US" dirty="0"/>
              <a:t>Trail Drivers</a:t>
            </a:r>
          </a:p>
        </p:txBody>
      </p:sp>
      <p:sp>
        <p:nvSpPr>
          <p:cNvPr id="3" name="Content Placeholder 2">
            <a:extLst>
              <a:ext uri="{FF2B5EF4-FFF2-40B4-BE49-F238E27FC236}">
                <a16:creationId xmlns:a16="http://schemas.microsoft.com/office/drawing/2014/main" id="{B6631FC2-6C12-4D9A-B96D-4B33B6E3E0C6}"/>
              </a:ext>
            </a:extLst>
          </p:cNvPr>
          <p:cNvSpPr>
            <a:spLocks noGrp="1"/>
          </p:cNvSpPr>
          <p:nvPr>
            <p:ph idx="1"/>
          </p:nvPr>
        </p:nvSpPr>
        <p:spPr>
          <a:xfrm>
            <a:off x="457200" y="1348009"/>
            <a:ext cx="8229600" cy="3280172"/>
          </a:xfrm>
        </p:spPr>
        <p:txBody>
          <a:bodyPr>
            <a:normAutofit/>
          </a:bodyPr>
          <a:lstStyle/>
          <a:p>
            <a:r>
              <a:rPr lang="en-US" sz="1900" dirty="0"/>
              <a:t>Responsibilities: Drive trail vehicle throughout the duration of the field academy, purchase snacks/ drinks/ food daily and transport them to each field stop, compile receipts daily, provide any necessary emergency transportation, take pictures</a:t>
            </a:r>
          </a:p>
          <a:p>
            <a:pPr marL="0" indent="0">
              <a:buNone/>
            </a:pPr>
            <a:endParaRPr lang="en-US" sz="1900" dirty="0"/>
          </a:p>
          <a:p>
            <a:r>
              <a:rPr lang="en-US" sz="1900" dirty="0"/>
              <a:t>Qualifications: valid driver’s license and clean driving record, ability to work independently or cooperatively, ability to work with diverse populations</a:t>
            </a:r>
          </a:p>
          <a:p>
            <a:pPr marL="0" indent="0">
              <a:buNone/>
            </a:pPr>
            <a:endParaRPr lang="en-US" sz="1900" dirty="0"/>
          </a:p>
          <a:p>
            <a:r>
              <a:rPr lang="en-US" sz="1900" dirty="0"/>
              <a:t>Pay: $20/hour (84 hours/week expected)</a:t>
            </a:r>
          </a:p>
          <a:p>
            <a:endParaRPr lang="en-US" dirty="0"/>
          </a:p>
        </p:txBody>
      </p:sp>
    </p:spTree>
    <p:extLst>
      <p:ext uri="{BB962C8B-B14F-4D97-AF65-F5344CB8AC3E}">
        <p14:creationId xmlns:p14="http://schemas.microsoft.com/office/powerpoint/2010/main" val="99703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C712-00F8-CA29-98D1-55F9EF5C80DC}"/>
              </a:ext>
            </a:extLst>
          </p:cNvPr>
          <p:cNvSpPr>
            <a:spLocks noGrp="1"/>
          </p:cNvSpPr>
          <p:nvPr>
            <p:ph type="title"/>
          </p:nvPr>
        </p:nvSpPr>
        <p:spPr/>
        <p:txBody>
          <a:bodyPr/>
          <a:lstStyle/>
          <a:p>
            <a:r>
              <a:rPr lang="en-US" dirty="0">
                <a:cs typeface="Arial"/>
              </a:rPr>
              <a:t>Instructors</a:t>
            </a:r>
            <a:endParaRPr lang="en-US" dirty="0"/>
          </a:p>
        </p:txBody>
      </p:sp>
      <p:sp>
        <p:nvSpPr>
          <p:cNvPr id="3" name="Content Placeholder 2">
            <a:extLst>
              <a:ext uri="{FF2B5EF4-FFF2-40B4-BE49-F238E27FC236}">
                <a16:creationId xmlns:a16="http://schemas.microsoft.com/office/drawing/2014/main" id="{A68B2007-891D-4526-DC89-3CCC71DFB56F}"/>
              </a:ext>
            </a:extLst>
          </p:cNvPr>
          <p:cNvSpPr>
            <a:spLocks noGrp="1"/>
          </p:cNvSpPr>
          <p:nvPr>
            <p:ph idx="1"/>
          </p:nvPr>
        </p:nvSpPr>
        <p:spPr/>
        <p:txBody>
          <a:bodyPr vert="horz" lIns="91440" tIns="45720" rIns="91440" bIns="45720" rtlCol="0" anchor="t">
            <a:normAutofit/>
          </a:bodyPr>
          <a:lstStyle/>
          <a:p>
            <a:r>
              <a:rPr lang="en-US" sz="1800" dirty="0">
                <a:cs typeface="Arial"/>
              </a:rPr>
              <a:t>Responsibilities: Deliver lectures to </a:t>
            </a:r>
            <a:r>
              <a:rPr lang="en-US" sz="1800" dirty="0" err="1">
                <a:cs typeface="Arial"/>
              </a:rPr>
              <a:t>GeoFORCE</a:t>
            </a:r>
            <a:r>
              <a:rPr lang="en-US" sz="1800" dirty="0">
                <a:cs typeface="Arial"/>
              </a:rPr>
              <a:t> students, act as geosciences content expert in the field, conduct daily debriefs of each day's activities and plan instructional material for the following day</a:t>
            </a:r>
          </a:p>
          <a:p>
            <a:endParaRPr lang="en-US" sz="1800" dirty="0">
              <a:cs typeface="Arial"/>
            </a:endParaRPr>
          </a:p>
          <a:p>
            <a:r>
              <a:rPr lang="en-US" sz="1800" dirty="0">
                <a:cs typeface="Arial"/>
              </a:rPr>
              <a:t>Qualifications: Two or more years of post-baccalaureate education (PhD in geosciences or related field preferred), ability to communicate effectively with diverse populations, experience with secondary school science enrichment preferred</a:t>
            </a:r>
          </a:p>
          <a:p>
            <a:endParaRPr lang="en-US" sz="1800" dirty="0">
              <a:cs typeface="Arial"/>
            </a:endParaRPr>
          </a:p>
          <a:p>
            <a:r>
              <a:rPr lang="en-US" sz="1800" dirty="0">
                <a:cs typeface="Arial"/>
              </a:rPr>
              <a:t>Pay: $40/ hour</a:t>
            </a:r>
          </a:p>
          <a:p>
            <a:endParaRPr lang="en-US" sz="1800" dirty="0">
              <a:cs typeface="Arial"/>
            </a:endParaRPr>
          </a:p>
          <a:p>
            <a:endParaRPr lang="en-US" sz="1800" dirty="0">
              <a:cs typeface="Arial"/>
            </a:endParaRPr>
          </a:p>
        </p:txBody>
      </p:sp>
    </p:spTree>
    <p:extLst>
      <p:ext uri="{BB962C8B-B14F-4D97-AF65-F5344CB8AC3E}">
        <p14:creationId xmlns:p14="http://schemas.microsoft.com/office/powerpoint/2010/main" val="421624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A880-2D88-68EA-A8E3-237433FCF036}"/>
              </a:ext>
            </a:extLst>
          </p:cNvPr>
          <p:cNvSpPr>
            <a:spLocks noGrp="1"/>
          </p:cNvSpPr>
          <p:nvPr>
            <p:ph type="title"/>
          </p:nvPr>
        </p:nvSpPr>
        <p:spPr/>
        <p:txBody>
          <a:bodyPr/>
          <a:lstStyle/>
          <a:p>
            <a:r>
              <a:rPr lang="en-US" dirty="0">
                <a:cs typeface="Arial"/>
              </a:rPr>
              <a:t>The Application Process</a:t>
            </a:r>
          </a:p>
        </p:txBody>
      </p:sp>
      <p:sp>
        <p:nvSpPr>
          <p:cNvPr id="3" name="Content Placeholder 2">
            <a:extLst>
              <a:ext uri="{FF2B5EF4-FFF2-40B4-BE49-F238E27FC236}">
                <a16:creationId xmlns:a16="http://schemas.microsoft.com/office/drawing/2014/main" id="{15BCD17C-07C5-9330-1179-F270571F047F}"/>
              </a:ext>
            </a:extLst>
          </p:cNvPr>
          <p:cNvSpPr>
            <a:spLocks noGrp="1"/>
          </p:cNvSpPr>
          <p:nvPr>
            <p:ph idx="1"/>
          </p:nvPr>
        </p:nvSpPr>
        <p:spPr/>
        <p:txBody>
          <a:bodyPr vert="horz" lIns="91440" tIns="45720" rIns="91440" bIns="45720" rtlCol="0" anchor="t">
            <a:normAutofit fontScale="47500" lnSpcReduction="20000"/>
          </a:bodyPr>
          <a:lstStyle/>
          <a:p>
            <a:r>
              <a:rPr lang="en-US" dirty="0" err="1">
                <a:cs typeface="Arial"/>
              </a:rPr>
              <a:t>GeoFORCE</a:t>
            </a:r>
            <a:r>
              <a:rPr lang="en-US" dirty="0">
                <a:cs typeface="Arial"/>
              </a:rPr>
              <a:t> Texas utilizes a blind review process for applicants.</a:t>
            </a:r>
          </a:p>
          <a:p>
            <a:endParaRPr lang="en-US" dirty="0">
              <a:cs typeface="Arial"/>
            </a:endParaRPr>
          </a:p>
          <a:p>
            <a:r>
              <a:rPr lang="en-US" dirty="0">
                <a:cs typeface="Arial"/>
              </a:rPr>
              <a:t> The University of Texas at Austin, as an equal opportunity/affirmative action employer, complies with all applicable federal and state laws regarding nondiscrimination and affirmative action. </a:t>
            </a:r>
          </a:p>
          <a:p>
            <a:endParaRPr lang="en-US" dirty="0">
              <a:cs typeface="Arial"/>
            </a:endParaRPr>
          </a:p>
          <a:p>
            <a:r>
              <a:rPr lang="en-US" dirty="0" err="1">
                <a:cs typeface="Arial"/>
              </a:rPr>
              <a:t>GeoFORCE</a:t>
            </a:r>
            <a:r>
              <a:rPr lang="en-US" dirty="0">
                <a:cs typeface="Arial"/>
              </a:rPr>
              <a:t> Texas is committed to a policy of equal opportunity for all persons and will not discriminate on the basis of race, color, national origin, age, marital status, sex, sexual orientation, gender identity, gender expression, disability, religion, or veteran status in employment, educational programs and activities, and admissions. </a:t>
            </a:r>
          </a:p>
          <a:p>
            <a:endParaRPr lang="en-US" dirty="0">
              <a:cs typeface="Arial"/>
            </a:endParaRPr>
          </a:p>
          <a:p>
            <a:r>
              <a:rPr lang="en-US" dirty="0">
                <a:cs typeface="Arial"/>
              </a:rPr>
              <a:t>Research indicates that applicants with marginalized identities are hesitant to apply for positions if they do not meet all of the qualifications. We want to emphasize that the preferred qualifications are not required and that we are committed to helping our future colleague develop these preferred skills.</a:t>
            </a:r>
          </a:p>
          <a:p>
            <a:endParaRPr lang="en-US" dirty="0">
              <a:cs typeface="Arial"/>
            </a:endParaRPr>
          </a:p>
        </p:txBody>
      </p:sp>
    </p:spTree>
    <p:extLst>
      <p:ext uri="{BB962C8B-B14F-4D97-AF65-F5344CB8AC3E}">
        <p14:creationId xmlns:p14="http://schemas.microsoft.com/office/powerpoint/2010/main" val="292805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959A-CA4D-4202-AACA-64274DE0B61B}"/>
              </a:ext>
            </a:extLst>
          </p:cNvPr>
          <p:cNvSpPr>
            <a:spLocks noGrp="1"/>
          </p:cNvSpPr>
          <p:nvPr>
            <p:ph type="title"/>
          </p:nvPr>
        </p:nvSpPr>
        <p:spPr/>
        <p:txBody>
          <a:bodyPr/>
          <a:lstStyle/>
          <a:p>
            <a:r>
              <a:rPr lang="en-US" dirty="0"/>
              <a:t>Want more information?</a:t>
            </a:r>
          </a:p>
        </p:txBody>
      </p:sp>
      <p:sp>
        <p:nvSpPr>
          <p:cNvPr id="3" name="Content Placeholder 2">
            <a:extLst>
              <a:ext uri="{FF2B5EF4-FFF2-40B4-BE49-F238E27FC236}">
                <a16:creationId xmlns:a16="http://schemas.microsoft.com/office/drawing/2014/main" id="{077920A3-4932-4134-B8C2-AC82F405C185}"/>
              </a:ext>
            </a:extLst>
          </p:cNvPr>
          <p:cNvSpPr>
            <a:spLocks noGrp="1"/>
          </p:cNvSpPr>
          <p:nvPr>
            <p:ph idx="1"/>
          </p:nvPr>
        </p:nvSpPr>
        <p:spPr>
          <a:xfrm>
            <a:off x="381000" y="1676400"/>
            <a:ext cx="8229600" cy="3280172"/>
          </a:xfrm>
        </p:spPr>
        <p:txBody>
          <a:bodyPr vert="horz" lIns="91440" tIns="45720" rIns="91440" bIns="45720" rtlCol="0" anchor="t">
            <a:normAutofit fontScale="77500" lnSpcReduction="20000"/>
          </a:bodyPr>
          <a:lstStyle/>
          <a:p>
            <a:r>
              <a:rPr lang="en-US" b="1" dirty="0"/>
              <a:t>Our website: </a:t>
            </a:r>
            <a:r>
              <a:rPr lang="en-US" b="1" dirty="0">
                <a:hlinkClick r:id="rId2"/>
              </a:rPr>
              <a:t>https://www.jsg.utexas.edu/geoforce/</a:t>
            </a:r>
            <a:endParaRPr lang="en-US" b="1" dirty="0"/>
          </a:p>
          <a:p>
            <a:pPr marL="0" indent="0">
              <a:buNone/>
            </a:pPr>
            <a:endParaRPr lang="en-US" dirty="0"/>
          </a:p>
          <a:p>
            <a:r>
              <a:rPr lang="en-US" b="1"/>
              <a:t>Application will open November 15th</a:t>
            </a:r>
            <a:endParaRPr lang="en-US" b="1" dirty="0"/>
          </a:p>
          <a:p>
            <a:endParaRPr lang="en-US" b="1" dirty="0"/>
          </a:p>
          <a:p>
            <a:r>
              <a:rPr lang="en-US" b="1"/>
              <a:t>Link to </a:t>
            </a:r>
            <a:r>
              <a:rPr lang="en-US" b="1" dirty="0"/>
              <a:t>our applications on website under "Summer Academies" &gt; "Summer Staff"</a:t>
            </a:r>
            <a:endParaRPr lang="en-US" b="1">
              <a:cs typeface="Arial"/>
            </a:endParaRPr>
          </a:p>
          <a:p>
            <a:pPr marL="0" indent="0">
              <a:buNone/>
            </a:pPr>
            <a:endParaRPr lang="en-US" dirty="0"/>
          </a:p>
          <a:p>
            <a:r>
              <a:rPr lang="en-US" b="1" dirty="0"/>
              <a:t>Email: geoforce@jsg.utexas.edu</a:t>
            </a:r>
            <a:endParaRPr lang="en-US" dirty="0">
              <a:cs typeface="Arial"/>
            </a:endParaRPr>
          </a:p>
        </p:txBody>
      </p:sp>
    </p:spTree>
    <p:extLst>
      <p:ext uri="{BB962C8B-B14F-4D97-AF65-F5344CB8AC3E}">
        <p14:creationId xmlns:p14="http://schemas.microsoft.com/office/powerpoint/2010/main" val="3011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5810-E977-4D1D-9D6F-03B5C97CF54E}"/>
              </a:ext>
            </a:extLst>
          </p:cNvPr>
          <p:cNvSpPr>
            <a:spLocks noGrp="1"/>
          </p:cNvSpPr>
          <p:nvPr>
            <p:ph type="title"/>
          </p:nvPr>
        </p:nvSpPr>
        <p:spPr>
          <a:xfrm>
            <a:off x="457200" y="1962150"/>
            <a:ext cx="4267200" cy="857250"/>
          </a:xfrm>
        </p:spPr>
        <p:txBody>
          <a:bodyPr>
            <a:normAutofit fontScale="90000"/>
          </a:bodyPr>
          <a:lstStyle/>
          <a:p>
            <a:r>
              <a:rPr lang="en-US" dirty="0">
                <a:solidFill>
                  <a:srgbClr val="C6531F"/>
                </a:solidFill>
              </a:rPr>
              <a:t>But Alexa, how do you feel about shameless self-promotion?</a:t>
            </a:r>
          </a:p>
        </p:txBody>
      </p:sp>
    </p:spTree>
    <p:extLst>
      <p:ext uri="{BB962C8B-B14F-4D97-AF65-F5344CB8AC3E}">
        <p14:creationId xmlns:p14="http://schemas.microsoft.com/office/powerpoint/2010/main" val="419515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6987-D394-4745-8E20-65D20B04E835}"/>
              </a:ext>
            </a:extLst>
          </p:cNvPr>
          <p:cNvSpPr>
            <a:spLocks noGrp="1"/>
          </p:cNvSpPr>
          <p:nvPr>
            <p:ph type="title"/>
          </p:nvPr>
        </p:nvSpPr>
        <p:spPr/>
        <p:txBody>
          <a:bodyPr>
            <a:normAutofit fontScale="90000"/>
          </a:bodyPr>
          <a:lstStyle/>
          <a:p>
            <a:r>
              <a:rPr lang="en-US" dirty="0"/>
              <a:t>Great! Follow us on all the things: </a:t>
            </a:r>
          </a:p>
        </p:txBody>
      </p:sp>
      <p:sp>
        <p:nvSpPr>
          <p:cNvPr id="3" name="Content Placeholder 2">
            <a:extLst>
              <a:ext uri="{FF2B5EF4-FFF2-40B4-BE49-F238E27FC236}">
                <a16:creationId xmlns:a16="http://schemas.microsoft.com/office/drawing/2014/main" id="{20A82141-D423-4431-9B1D-68188A4A9357}"/>
              </a:ext>
            </a:extLst>
          </p:cNvPr>
          <p:cNvSpPr>
            <a:spLocks noGrp="1"/>
          </p:cNvSpPr>
          <p:nvPr>
            <p:ph idx="1"/>
          </p:nvPr>
        </p:nvSpPr>
        <p:spPr>
          <a:xfrm>
            <a:off x="304800" y="2038350"/>
            <a:ext cx="8229600" cy="3280172"/>
          </a:xfrm>
        </p:spPr>
        <p:txBody>
          <a:bodyPr/>
          <a:lstStyle/>
          <a:p>
            <a:r>
              <a:rPr lang="en-US" b="1" dirty="0"/>
              <a:t>Facebook: GeoFORCE Texas</a:t>
            </a:r>
            <a:endParaRPr lang="en-US" dirty="0"/>
          </a:p>
          <a:p>
            <a:r>
              <a:rPr lang="en-US" b="1" dirty="0"/>
              <a:t>Instagram: @</a:t>
            </a:r>
            <a:r>
              <a:rPr lang="en-US" b="1" dirty="0" err="1"/>
              <a:t>geoforce_texas</a:t>
            </a:r>
            <a:endParaRPr lang="en-US" dirty="0"/>
          </a:p>
          <a:p>
            <a:r>
              <a:rPr lang="en-US" b="1" dirty="0"/>
              <a:t>Snapchat: </a:t>
            </a:r>
            <a:r>
              <a:rPr lang="en-US" b="1" dirty="0" err="1"/>
              <a:t>GeoFORCE_Texas</a:t>
            </a:r>
            <a:endParaRPr lang="en-US" dirty="0"/>
          </a:p>
          <a:p>
            <a:r>
              <a:rPr lang="en-US" b="1" dirty="0"/>
              <a:t>Twitter: @</a:t>
            </a:r>
            <a:r>
              <a:rPr lang="en-US" b="1" dirty="0" err="1"/>
              <a:t>geoforcetexas</a:t>
            </a:r>
            <a:endParaRPr lang="en-US" dirty="0"/>
          </a:p>
          <a:p>
            <a:pPr marL="0" indent="0">
              <a:buNone/>
            </a:pPr>
            <a:endParaRPr lang="en-US" dirty="0"/>
          </a:p>
        </p:txBody>
      </p:sp>
    </p:spTree>
    <p:extLst>
      <p:ext uri="{BB962C8B-B14F-4D97-AF65-F5344CB8AC3E}">
        <p14:creationId xmlns:p14="http://schemas.microsoft.com/office/powerpoint/2010/main" val="213589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F370-F6B5-8342-1C3C-376132E4959C}"/>
              </a:ext>
            </a:extLst>
          </p:cNvPr>
          <p:cNvSpPr>
            <a:spLocks noGrp="1"/>
          </p:cNvSpPr>
          <p:nvPr>
            <p:ph type="title"/>
          </p:nvPr>
        </p:nvSpPr>
        <p:spPr>
          <a:xfrm>
            <a:off x="457200" y="1936560"/>
            <a:ext cx="8229600" cy="857250"/>
          </a:xfrm>
        </p:spPr>
        <p:txBody>
          <a:bodyPr>
            <a:noAutofit/>
          </a:bodyPr>
          <a:lstStyle/>
          <a:p>
            <a:r>
              <a:rPr lang="en-US" sz="5400" dirty="0">
                <a:cs typeface="Arial"/>
              </a:rPr>
              <a:t>Thank you for listening. Do you have any questions for us?</a:t>
            </a:r>
            <a:endParaRPr lang="en-US" sz="5400">
              <a:cs typeface="Arial"/>
            </a:endParaRPr>
          </a:p>
        </p:txBody>
      </p:sp>
    </p:spTree>
    <p:extLst>
      <p:ext uri="{BB962C8B-B14F-4D97-AF65-F5344CB8AC3E}">
        <p14:creationId xmlns:p14="http://schemas.microsoft.com/office/powerpoint/2010/main" val="330513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GeoFORCE?</a:t>
            </a:r>
          </a:p>
        </p:txBody>
      </p:sp>
      <p:sp>
        <p:nvSpPr>
          <p:cNvPr id="5" name="Content Placeholder 4"/>
          <p:cNvSpPr>
            <a:spLocks noGrp="1"/>
          </p:cNvSpPr>
          <p:nvPr>
            <p:ph idx="1"/>
          </p:nvPr>
        </p:nvSpPr>
        <p:spPr>
          <a:xfrm>
            <a:off x="457200" y="1653778"/>
            <a:ext cx="4038600" cy="3280172"/>
          </a:xfrm>
        </p:spPr>
        <p:txBody>
          <a:bodyPr vert="horz" lIns="91440" tIns="45720" rIns="91440" bIns="45720" rtlCol="0" anchor="t">
            <a:normAutofit/>
          </a:bodyPr>
          <a:lstStyle/>
          <a:p>
            <a:r>
              <a:rPr lang="en-US" sz="1600" b="1" dirty="0"/>
              <a:t>A completely free 4-year high school diversity outreach program at the UT Austin Jackson School of geosciences</a:t>
            </a:r>
            <a:endParaRPr lang="en-US" sz="1600" dirty="0">
              <a:cs typeface="Arial"/>
            </a:endParaRPr>
          </a:p>
          <a:p>
            <a:endParaRPr lang="en-US" sz="1600" b="1" dirty="0"/>
          </a:p>
          <a:p>
            <a:r>
              <a:rPr lang="en-US" sz="1600" b="1" dirty="0"/>
              <a:t>Designed to increase the number of students pursuing STEM degrees in college, especially the geosciences</a:t>
            </a:r>
            <a:endParaRPr lang="en-US" sz="1600">
              <a:cs typeface="Arial"/>
            </a:endParaRPr>
          </a:p>
          <a:p>
            <a:pPr marL="0" indent="0">
              <a:buNone/>
            </a:pPr>
            <a:endParaRPr lang="en-US" sz="1600" b="1" dirty="0">
              <a:cs typeface="Arial"/>
            </a:endParaRPr>
          </a:p>
          <a:p>
            <a:r>
              <a:rPr lang="en-US" sz="1600" b="1" dirty="0"/>
              <a:t>Help our students move on to rewarding careers</a:t>
            </a:r>
          </a:p>
          <a:p>
            <a:pPr marL="0" indent="0">
              <a:buNone/>
            </a:pPr>
            <a:endParaRPr lang="en-US" sz="1600" b="1" dirty="0"/>
          </a:p>
          <a:p>
            <a:endParaRPr lang="en-US" sz="1600" dirty="0">
              <a:cs typeface="Arial"/>
            </a:endParaRPr>
          </a:p>
        </p:txBody>
      </p:sp>
      <p:pic>
        <p:nvPicPr>
          <p:cNvPr id="8" name="Picture 7">
            <a:extLst>
              <a:ext uri="{FF2B5EF4-FFF2-40B4-BE49-F238E27FC236}">
                <a16:creationId xmlns:a16="http://schemas.microsoft.com/office/drawing/2014/main" id="{8E0ACFB3-B817-43EB-BE8F-1D1DD8845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748" y="1779848"/>
            <a:ext cx="3996073" cy="2997055"/>
          </a:xfrm>
          <a:prstGeom prst="rect">
            <a:avLst/>
          </a:prstGeom>
        </p:spPr>
      </p:pic>
    </p:spTree>
    <p:extLst>
      <p:ext uri="{BB962C8B-B14F-4D97-AF65-F5344CB8AC3E}">
        <p14:creationId xmlns:p14="http://schemas.microsoft.com/office/powerpoint/2010/main" val="7854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04" y="497660"/>
            <a:ext cx="4277129" cy="560993"/>
          </a:xfrm>
        </p:spPr>
        <p:txBody>
          <a:bodyPr>
            <a:noAutofit/>
          </a:bodyPr>
          <a:lstStyle/>
          <a:p>
            <a:r>
              <a:rPr lang="en-US" sz="2002" dirty="0">
                <a:latin typeface="Arial" panose="020B0604020202020204" pitchFamily="34" charset="0"/>
                <a:cs typeface="Arial" panose="020B0604020202020204" pitchFamily="34" charset="0"/>
              </a:rPr>
              <a:t>9</a:t>
            </a:r>
            <a:r>
              <a:rPr lang="en-US" sz="2002" baseline="30000" dirty="0">
                <a:latin typeface="Arial" panose="020B0604020202020204" pitchFamily="34" charset="0"/>
                <a:cs typeface="Arial" panose="020B0604020202020204" pitchFamily="34" charset="0"/>
              </a:rPr>
              <a:t>th</a:t>
            </a:r>
            <a:r>
              <a:rPr lang="en-US" sz="2002" dirty="0">
                <a:latin typeface="Arial" panose="020B0604020202020204" pitchFamily="34" charset="0"/>
                <a:cs typeface="Arial" panose="020B0604020202020204" pitchFamily="34" charset="0"/>
              </a:rPr>
              <a:t> Grade Academy: Active Coastal Processes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5549" y="778157"/>
            <a:ext cx="1758375" cy="1318781"/>
          </a:xfrm>
          <a:prstGeom prst="rect">
            <a:avLst/>
          </a:prstGeom>
        </p:spPr>
      </p:pic>
      <p:sp>
        <p:nvSpPr>
          <p:cNvPr id="7" name="TextBox 6"/>
          <p:cNvSpPr txBox="1"/>
          <p:nvPr/>
        </p:nvSpPr>
        <p:spPr>
          <a:xfrm>
            <a:off x="2143970" y="2143067"/>
            <a:ext cx="2120043" cy="369332"/>
          </a:xfrm>
          <a:prstGeom prst="rect">
            <a:avLst/>
          </a:prstGeom>
          <a:noFill/>
        </p:spPr>
        <p:txBody>
          <a:bodyPr wrap="square" rtlCol="0">
            <a:spAutoFit/>
          </a:bodyPr>
          <a:lstStyle/>
          <a:p>
            <a:pPr algn="ctr" defTabSz="685766">
              <a:defRPr/>
            </a:pPr>
            <a:r>
              <a:rPr lang="en-US" sz="900" dirty="0">
                <a:solidFill>
                  <a:prstClr val="black"/>
                </a:solidFill>
                <a:latin typeface="Arial" panose="020B0604020202020204" pitchFamily="34" charset="0"/>
                <a:cs typeface="Arial" panose="020B0604020202020204" pitchFamily="34" charset="0"/>
              </a:rPr>
              <a:t>Instructor Tiffany Caudle (Bureau of Economic Geology)</a:t>
            </a:r>
          </a:p>
        </p:txBody>
      </p:sp>
      <p:sp>
        <p:nvSpPr>
          <p:cNvPr id="11" name="Rectangle 10"/>
          <p:cNvSpPr/>
          <p:nvPr/>
        </p:nvSpPr>
        <p:spPr>
          <a:xfrm>
            <a:off x="385826" y="1177119"/>
            <a:ext cx="1649298" cy="323165"/>
          </a:xfrm>
          <a:prstGeom prst="rect">
            <a:avLst/>
          </a:prstGeom>
        </p:spPr>
        <p:txBody>
          <a:bodyPr wrap="none">
            <a:spAutoFit/>
          </a:bodyPr>
          <a:lstStyle/>
          <a:p>
            <a:pPr defTabSz="685766">
              <a:defRPr/>
            </a:pPr>
            <a:r>
              <a:rPr lang="en-US" sz="1500" dirty="0">
                <a:solidFill>
                  <a:srgbClr val="BF5700"/>
                </a:solidFill>
                <a:latin typeface="Arial" panose="020B0604020202020204" pitchFamily="34" charset="0"/>
                <a:cs typeface="Arial" panose="020B0604020202020204" pitchFamily="34" charset="0"/>
              </a:rPr>
              <a:t>Texas Gulf Coast</a:t>
            </a:r>
          </a:p>
        </p:txBody>
      </p:sp>
      <p:cxnSp>
        <p:nvCxnSpPr>
          <p:cNvPr id="9" name="Straight Connector 8">
            <a:extLst>
              <a:ext uri="{FF2B5EF4-FFF2-40B4-BE49-F238E27FC236}">
                <a16:creationId xmlns:a16="http://schemas.microsoft.com/office/drawing/2014/main" id="{3C4D58EC-DEFC-479B-B224-0006791FE06C}"/>
              </a:ext>
            </a:extLst>
          </p:cNvPr>
          <p:cNvCxnSpPr/>
          <p:nvPr/>
        </p:nvCxnSpPr>
        <p:spPr>
          <a:xfrm>
            <a:off x="4419600" y="304800"/>
            <a:ext cx="0" cy="449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E14EEC-1EAD-46A3-805F-72E92A5EB11E}"/>
              </a:ext>
            </a:extLst>
          </p:cNvPr>
          <p:cNvCxnSpPr>
            <a:cxnSpLocks/>
          </p:cNvCxnSpPr>
          <p:nvPr/>
        </p:nvCxnSpPr>
        <p:spPr>
          <a:xfrm>
            <a:off x="79353" y="2583264"/>
            <a:ext cx="898529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4392611-188E-4383-8B23-00F6EEF459AF}"/>
              </a:ext>
            </a:extLst>
          </p:cNvPr>
          <p:cNvSpPr/>
          <p:nvPr/>
        </p:nvSpPr>
        <p:spPr>
          <a:xfrm>
            <a:off x="117918" y="1515332"/>
            <a:ext cx="2209800" cy="507831"/>
          </a:xfrm>
          <a:prstGeom prst="rect">
            <a:avLst/>
          </a:prstGeom>
        </p:spPr>
        <p:txBody>
          <a:bodyPr wrap="square">
            <a:spAutoFit/>
          </a:bodyPr>
          <a:lstStyle/>
          <a:p>
            <a:pPr algn="ctr" defTabSz="685766">
              <a:defRPr/>
            </a:pPr>
            <a:r>
              <a:rPr lang="en-US" sz="900" i="1" dirty="0">
                <a:solidFill>
                  <a:prstClr val="black"/>
                </a:solidFill>
                <a:latin typeface="Arial" panose="020B0604020202020204" pitchFamily="34" charset="0"/>
                <a:cs typeface="Arial" panose="020B0604020202020204" pitchFamily="34" charset="0"/>
              </a:rPr>
              <a:t>sedimentary processes, coastal change, barrier islands, hurricanes, engineered structures</a:t>
            </a:r>
          </a:p>
        </p:txBody>
      </p:sp>
      <p:pic>
        <p:nvPicPr>
          <p:cNvPr id="18" name="Content Placeholder 2">
            <a:extLst>
              <a:ext uri="{FF2B5EF4-FFF2-40B4-BE49-F238E27FC236}">
                <a16:creationId xmlns:a16="http://schemas.microsoft.com/office/drawing/2014/main" id="{DBB68533-367E-4895-A60C-CE917522D04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22378" y="1061305"/>
            <a:ext cx="1900322" cy="1425241"/>
          </a:xfrm>
        </p:spPr>
      </p:pic>
      <p:sp>
        <p:nvSpPr>
          <p:cNvPr id="19" name="Title 1">
            <a:extLst>
              <a:ext uri="{FF2B5EF4-FFF2-40B4-BE49-F238E27FC236}">
                <a16:creationId xmlns:a16="http://schemas.microsoft.com/office/drawing/2014/main" id="{FAC260FE-06A4-4BD7-9E22-C4C12332058F}"/>
              </a:ext>
            </a:extLst>
          </p:cNvPr>
          <p:cNvSpPr txBox="1">
            <a:spLocks/>
          </p:cNvSpPr>
          <p:nvPr/>
        </p:nvSpPr>
        <p:spPr>
          <a:xfrm>
            <a:off x="4535277" y="671141"/>
            <a:ext cx="4114800" cy="3691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defTabSz="342884">
              <a:defRPr/>
            </a:pPr>
            <a:r>
              <a:rPr lang="en-US" sz="2000" dirty="0">
                <a:solidFill>
                  <a:prstClr val="black">
                    <a:lumMod val="75000"/>
                    <a:lumOff val="25000"/>
                  </a:prstClr>
                </a:solidFill>
              </a:rPr>
              <a:t>11</a:t>
            </a:r>
            <a:r>
              <a:rPr lang="en-US" sz="2000" baseline="30000" dirty="0">
                <a:solidFill>
                  <a:prstClr val="black">
                    <a:lumMod val="75000"/>
                    <a:lumOff val="25000"/>
                  </a:prstClr>
                </a:solidFill>
              </a:rPr>
              <a:t>th</a:t>
            </a:r>
            <a:r>
              <a:rPr lang="en-US" sz="2000" dirty="0">
                <a:solidFill>
                  <a:prstClr val="black">
                    <a:lumMod val="75000"/>
                    <a:lumOff val="25000"/>
                  </a:prstClr>
                </a:solidFill>
              </a:rPr>
              <a:t> Grade Academy: Igneous Processes &amp; Hazards</a:t>
            </a:r>
            <a:br>
              <a:rPr lang="en-US" sz="2000" dirty="0">
                <a:solidFill>
                  <a:prstClr val="black">
                    <a:lumMod val="75000"/>
                    <a:lumOff val="25000"/>
                  </a:prstClr>
                </a:solidFill>
              </a:rPr>
            </a:br>
            <a:r>
              <a:rPr lang="en-US" sz="2000" dirty="0">
                <a:solidFill>
                  <a:prstClr val="black">
                    <a:lumMod val="75000"/>
                    <a:lumOff val="25000"/>
                  </a:prstClr>
                </a:solidFill>
              </a:rPr>
              <a:t>							</a:t>
            </a:r>
          </a:p>
        </p:txBody>
      </p:sp>
      <p:pic>
        <p:nvPicPr>
          <p:cNvPr id="20" name="Picture 19">
            <a:extLst>
              <a:ext uri="{FF2B5EF4-FFF2-40B4-BE49-F238E27FC236}">
                <a16:creationId xmlns:a16="http://schemas.microsoft.com/office/drawing/2014/main" id="{899AFAFE-5FD4-4608-B502-85326B5E82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5577" y="1185342"/>
            <a:ext cx="1760429" cy="1320322"/>
          </a:xfrm>
          <a:prstGeom prst="rect">
            <a:avLst/>
          </a:prstGeom>
        </p:spPr>
      </p:pic>
      <p:sp>
        <p:nvSpPr>
          <p:cNvPr id="21" name="Rectangle 20">
            <a:extLst>
              <a:ext uri="{FF2B5EF4-FFF2-40B4-BE49-F238E27FC236}">
                <a16:creationId xmlns:a16="http://schemas.microsoft.com/office/drawing/2014/main" id="{B9624A10-4457-4C30-96BF-881667E2B285}"/>
              </a:ext>
            </a:extLst>
          </p:cNvPr>
          <p:cNvSpPr/>
          <p:nvPr/>
        </p:nvSpPr>
        <p:spPr>
          <a:xfrm>
            <a:off x="6359710" y="1390348"/>
            <a:ext cx="1008854" cy="923330"/>
          </a:xfrm>
          <a:prstGeom prst="rect">
            <a:avLst/>
          </a:prstGeom>
        </p:spPr>
        <p:txBody>
          <a:bodyPr wrap="square">
            <a:spAutoFit/>
          </a:bodyPr>
          <a:lstStyle/>
          <a:p>
            <a:pPr algn="ctr" defTabSz="685766">
              <a:defRPr/>
            </a:pPr>
            <a:r>
              <a:rPr lang="en-US" sz="900" i="1" dirty="0">
                <a:solidFill>
                  <a:prstClr val="black"/>
                </a:solidFill>
                <a:latin typeface="Arial" panose="020B0604020202020204" pitchFamily="34" charset="0"/>
                <a:cs typeface="Arial" panose="020B0604020202020204" pitchFamily="34" charset="0"/>
              </a:rPr>
              <a:t>plate tectonics, volcanoes, volcanic rocks, </a:t>
            </a:r>
          </a:p>
          <a:p>
            <a:pPr algn="ctr" defTabSz="685766">
              <a:defRPr/>
            </a:pPr>
            <a:r>
              <a:rPr lang="en-US" sz="900" i="1" dirty="0">
                <a:solidFill>
                  <a:prstClr val="black"/>
                </a:solidFill>
                <a:latin typeface="Arial" panose="020B0604020202020204" pitchFamily="34" charset="0"/>
                <a:cs typeface="Arial" panose="020B0604020202020204" pitchFamily="34" charset="0"/>
              </a:rPr>
              <a:t>cross-cutting relationships, tsunamis</a:t>
            </a:r>
          </a:p>
        </p:txBody>
      </p:sp>
      <p:sp>
        <p:nvSpPr>
          <p:cNvPr id="22" name="Rectangle 21">
            <a:extLst>
              <a:ext uri="{FF2B5EF4-FFF2-40B4-BE49-F238E27FC236}">
                <a16:creationId xmlns:a16="http://schemas.microsoft.com/office/drawing/2014/main" id="{D36CA2FF-5222-4810-9048-C0EFAD45BD4E}"/>
              </a:ext>
            </a:extLst>
          </p:cNvPr>
          <p:cNvSpPr/>
          <p:nvPr/>
        </p:nvSpPr>
        <p:spPr>
          <a:xfrm>
            <a:off x="6936324" y="591592"/>
            <a:ext cx="2079629" cy="584775"/>
          </a:xfrm>
          <a:prstGeom prst="rect">
            <a:avLst/>
          </a:prstGeom>
        </p:spPr>
        <p:txBody>
          <a:bodyPr wrap="square">
            <a:spAutoFit/>
          </a:bodyPr>
          <a:lstStyle/>
          <a:p>
            <a:pPr algn="r" defTabSz="685766">
              <a:defRPr/>
            </a:pPr>
            <a:r>
              <a:rPr lang="en-US" sz="1600" dirty="0">
                <a:solidFill>
                  <a:srgbClr val="BF5700"/>
                </a:solidFill>
                <a:latin typeface="Arial" panose="020B0604020202020204" pitchFamily="34" charset="0"/>
                <a:cs typeface="Arial" panose="020B0604020202020204" pitchFamily="34" charset="0"/>
              </a:rPr>
              <a:t>Oregon &amp; Washington</a:t>
            </a:r>
          </a:p>
        </p:txBody>
      </p:sp>
      <p:sp>
        <p:nvSpPr>
          <p:cNvPr id="23" name="TextBox 22">
            <a:extLst>
              <a:ext uri="{FF2B5EF4-FFF2-40B4-BE49-F238E27FC236}">
                <a16:creationId xmlns:a16="http://schemas.microsoft.com/office/drawing/2014/main" id="{F527DEA7-50CA-4B36-A154-64624E0A51AE}"/>
              </a:ext>
            </a:extLst>
          </p:cNvPr>
          <p:cNvSpPr txBox="1"/>
          <p:nvPr/>
        </p:nvSpPr>
        <p:spPr>
          <a:xfrm>
            <a:off x="4921099" y="1213202"/>
            <a:ext cx="1106954" cy="230832"/>
          </a:xfrm>
          <a:prstGeom prst="rect">
            <a:avLst/>
          </a:prstGeom>
          <a:noFill/>
        </p:spPr>
        <p:txBody>
          <a:bodyPr wrap="square" rtlCol="0">
            <a:spAutoFit/>
          </a:bodyPr>
          <a:lstStyle/>
          <a:p>
            <a:pPr algn="ctr" defTabSz="685766">
              <a:defRPr/>
            </a:pPr>
            <a:r>
              <a:rPr lang="en-US" sz="900" dirty="0">
                <a:solidFill>
                  <a:prstClr val="black"/>
                </a:solidFill>
                <a:latin typeface="Arial" panose="020B0604020202020204" pitchFamily="34" charset="0"/>
                <a:cs typeface="Arial" panose="020B0604020202020204" pitchFamily="34" charset="0"/>
              </a:rPr>
              <a:t>Mount St. Helens</a:t>
            </a:r>
          </a:p>
        </p:txBody>
      </p:sp>
      <p:sp>
        <p:nvSpPr>
          <p:cNvPr id="24" name="TextBox 23">
            <a:extLst>
              <a:ext uri="{FF2B5EF4-FFF2-40B4-BE49-F238E27FC236}">
                <a16:creationId xmlns:a16="http://schemas.microsoft.com/office/drawing/2014/main" id="{D9177984-1C90-4264-B7AF-3583965B759B}"/>
              </a:ext>
            </a:extLst>
          </p:cNvPr>
          <p:cNvSpPr txBox="1"/>
          <p:nvPr/>
        </p:nvSpPr>
        <p:spPr>
          <a:xfrm>
            <a:off x="7259504" y="1260638"/>
            <a:ext cx="991939" cy="230832"/>
          </a:xfrm>
          <a:prstGeom prst="rect">
            <a:avLst/>
          </a:prstGeom>
          <a:noFill/>
        </p:spPr>
        <p:txBody>
          <a:bodyPr wrap="square" rtlCol="0">
            <a:spAutoFit/>
          </a:bodyPr>
          <a:lstStyle/>
          <a:p>
            <a:pPr algn="ctr" defTabSz="685766">
              <a:defRPr/>
            </a:pPr>
            <a:r>
              <a:rPr lang="en-US" sz="900" dirty="0">
                <a:solidFill>
                  <a:prstClr val="black"/>
                </a:solidFill>
                <a:latin typeface="Arial" panose="020B0604020202020204" pitchFamily="34" charset="0"/>
                <a:cs typeface="Arial" panose="020B0604020202020204" pitchFamily="34" charset="0"/>
              </a:rPr>
              <a:t>Cape Perpetua</a:t>
            </a:r>
          </a:p>
        </p:txBody>
      </p:sp>
      <p:pic>
        <p:nvPicPr>
          <p:cNvPr id="25" name="Content Placeholder 2">
            <a:extLst>
              <a:ext uri="{FF2B5EF4-FFF2-40B4-BE49-F238E27FC236}">
                <a16:creationId xmlns:a16="http://schemas.microsoft.com/office/drawing/2014/main" id="{8A7A3EEA-15B7-4DAD-B6EB-61CE773E3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2617" y="3696669"/>
            <a:ext cx="1561737" cy="1171302"/>
          </a:xfrm>
          <a:prstGeom prst="rect">
            <a:avLst/>
          </a:prstGeom>
        </p:spPr>
      </p:pic>
      <p:sp>
        <p:nvSpPr>
          <p:cNvPr id="26" name="Title 1">
            <a:extLst>
              <a:ext uri="{FF2B5EF4-FFF2-40B4-BE49-F238E27FC236}">
                <a16:creationId xmlns:a16="http://schemas.microsoft.com/office/drawing/2014/main" id="{55F2BBB1-529E-47CE-A11F-D5439D1E1030}"/>
              </a:ext>
            </a:extLst>
          </p:cNvPr>
          <p:cNvSpPr txBox="1">
            <a:spLocks/>
          </p:cNvSpPr>
          <p:nvPr/>
        </p:nvSpPr>
        <p:spPr>
          <a:xfrm>
            <a:off x="66263" y="2748411"/>
            <a:ext cx="4174081" cy="4772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defTabSz="342884">
              <a:defRPr/>
            </a:pPr>
            <a:r>
              <a:rPr lang="en-US" sz="2000" dirty="0">
                <a:solidFill>
                  <a:prstClr val="black">
                    <a:lumMod val="75000"/>
                    <a:lumOff val="25000"/>
                  </a:prstClr>
                </a:solidFill>
              </a:rPr>
              <a:t>10</a:t>
            </a:r>
            <a:r>
              <a:rPr lang="en-US" sz="2000" baseline="30000" dirty="0">
                <a:solidFill>
                  <a:prstClr val="black">
                    <a:lumMod val="75000"/>
                    <a:lumOff val="25000"/>
                  </a:prstClr>
                </a:solidFill>
              </a:rPr>
              <a:t>th</a:t>
            </a:r>
            <a:r>
              <a:rPr lang="en-US" sz="2000" dirty="0">
                <a:solidFill>
                  <a:prstClr val="black">
                    <a:lumMod val="75000"/>
                    <a:lumOff val="25000"/>
                  </a:prstClr>
                </a:solidFill>
              </a:rPr>
              <a:t> Grade Academy: Reading the Rock Record</a:t>
            </a:r>
          </a:p>
        </p:txBody>
      </p:sp>
      <p:sp>
        <p:nvSpPr>
          <p:cNvPr id="27" name="Rectangle 26">
            <a:extLst>
              <a:ext uri="{FF2B5EF4-FFF2-40B4-BE49-F238E27FC236}">
                <a16:creationId xmlns:a16="http://schemas.microsoft.com/office/drawing/2014/main" id="{7D0F143D-E657-4185-950D-1FB1E326E4CE}"/>
              </a:ext>
            </a:extLst>
          </p:cNvPr>
          <p:cNvSpPr/>
          <p:nvPr/>
        </p:nvSpPr>
        <p:spPr>
          <a:xfrm>
            <a:off x="117920" y="3295532"/>
            <a:ext cx="4183049" cy="369332"/>
          </a:xfrm>
          <a:prstGeom prst="rect">
            <a:avLst/>
          </a:prstGeom>
        </p:spPr>
        <p:txBody>
          <a:bodyPr wrap="square">
            <a:spAutoFit/>
          </a:bodyPr>
          <a:lstStyle/>
          <a:p>
            <a:pPr algn="ctr" defTabSz="685766">
              <a:defRPr/>
            </a:pPr>
            <a:r>
              <a:rPr lang="en-US" sz="900" i="1" dirty="0">
                <a:solidFill>
                  <a:prstClr val="black"/>
                </a:solidFill>
                <a:latin typeface="Arial" panose="020B0604020202020204" pitchFamily="34" charset="0"/>
                <a:cs typeface="Arial" panose="020B0604020202020204" pitchFamily="34" charset="0"/>
              </a:rPr>
              <a:t>sedimentary rocks and processes, sea level change, fluvial processes, geochronology and geologic time, hydroelectric power and dams</a:t>
            </a:r>
          </a:p>
        </p:txBody>
      </p:sp>
      <p:sp>
        <p:nvSpPr>
          <p:cNvPr id="28" name="Rectangle 27">
            <a:extLst>
              <a:ext uri="{FF2B5EF4-FFF2-40B4-BE49-F238E27FC236}">
                <a16:creationId xmlns:a16="http://schemas.microsoft.com/office/drawing/2014/main" id="{81B41C29-D4E9-4623-9994-075422700131}"/>
              </a:ext>
            </a:extLst>
          </p:cNvPr>
          <p:cNvSpPr/>
          <p:nvPr/>
        </p:nvSpPr>
        <p:spPr>
          <a:xfrm>
            <a:off x="1676402" y="3000733"/>
            <a:ext cx="3651429" cy="369332"/>
          </a:xfrm>
          <a:prstGeom prst="rect">
            <a:avLst/>
          </a:prstGeom>
        </p:spPr>
        <p:txBody>
          <a:bodyPr wrap="square">
            <a:spAutoFit/>
          </a:bodyPr>
          <a:lstStyle/>
          <a:p>
            <a:pPr defTabSz="685766">
              <a:defRPr/>
            </a:pPr>
            <a:r>
              <a:rPr lang="en-US" sz="1800" dirty="0">
                <a:solidFill>
                  <a:srgbClr val="BF5700"/>
                </a:solidFill>
                <a:latin typeface="Arial" panose="020B0604020202020204" pitchFamily="34" charset="0"/>
                <a:cs typeface="Arial" panose="020B0604020202020204" pitchFamily="34" charset="0"/>
              </a:rPr>
              <a:t>The American Southwest</a:t>
            </a:r>
          </a:p>
        </p:txBody>
      </p:sp>
      <p:pic>
        <p:nvPicPr>
          <p:cNvPr id="29" name="Picture 28">
            <a:extLst>
              <a:ext uri="{FF2B5EF4-FFF2-40B4-BE49-F238E27FC236}">
                <a16:creationId xmlns:a16="http://schemas.microsoft.com/office/drawing/2014/main" id="{19D395B1-D139-44D4-964C-E8E5B8DF9E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2222"/>
          <a:stretch/>
        </p:blipFill>
        <p:spPr>
          <a:xfrm>
            <a:off x="105402" y="3738578"/>
            <a:ext cx="1837068" cy="933843"/>
          </a:xfrm>
          <a:prstGeom prst="rect">
            <a:avLst/>
          </a:prstGeom>
        </p:spPr>
      </p:pic>
      <p:sp>
        <p:nvSpPr>
          <p:cNvPr id="30" name="TextBox 29">
            <a:extLst>
              <a:ext uri="{FF2B5EF4-FFF2-40B4-BE49-F238E27FC236}">
                <a16:creationId xmlns:a16="http://schemas.microsoft.com/office/drawing/2014/main" id="{17A701B9-A46D-4F5A-BABE-B35882C4C4AC}"/>
              </a:ext>
            </a:extLst>
          </p:cNvPr>
          <p:cNvSpPr txBox="1"/>
          <p:nvPr/>
        </p:nvSpPr>
        <p:spPr>
          <a:xfrm>
            <a:off x="227667" y="4669295"/>
            <a:ext cx="1592538" cy="230832"/>
          </a:xfrm>
          <a:prstGeom prst="rect">
            <a:avLst/>
          </a:prstGeom>
          <a:noFill/>
        </p:spPr>
        <p:txBody>
          <a:bodyPr wrap="square" rtlCol="0">
            <a:spAutoFit/>
          </a:bodyPr>
          <a:lstStyle/>
          <a:p>
            <a:pPr algn="ctr" defTabSz="685766">
              <a:defRPr/>
            </a:pPr>
            <a:r>
              <a:rPr lang="en-US" sz="900" dirty="0">
                <a:solidFill>
                  <a:prstClr val="black"/>
                </a:solidFill>
                <a:latin typeface="Arial" panose="020B0604020202020204" pitchFamily="34" charset="0"/>
                <a:cs typeface="Arial" panose="020B0604020202020204" pitchFamily="34" charset="0"/>
              </a:rPr>
              <a:t>Glen Canyon Dam</a:t>
            </a:r>
          </a:p>
        </p:txBody>
      </p:sp>
      <p:sp>
        <p:nvSpPr>
          <p:cNvPr id="31" name="TextBox 30">
            <a:extLst>
              <a:ext uri="{FF2B5EF4-FFF2-40B4-BE49-F238E27FC236}">
                <a16:creationId xmlns:a16="http://schemas.microsoft.com/office/drawing/2014/main" id="{F89E7785-9BAC-4496-B9C2-E6FCC7DF4101}"/>
              </a:ext>
            </a:extLst>
          </p:cNvPr>
          <p:cNvSpPr txBox="1"/>
          <p:nvPr/>
        </p:nvSpPr>
        <p:spPr>
          <a:xfrm>
            <a:off x="2580576" y="3725370"/>
            <a:ext cx="1345819" cy="369332"/>
          </a:xfrm>
          <a:prstGeom prst="rect">
            <a:avLst/>
          </a:prstGeom>
          <a:noFill/>
        </p:spPr>
        <p:txBody>
          <a:bodyPr wrap="square" rtlCol="0">
            <a:spAutoFit/>
          </a:bodyPr>
          <a:lstStyle/>
          <a:p>
            <a:pPr algn="ctr" defTabSz="685766">
              <a:defRPr/>
            </a:pPr>
            <a:r>
              <a:rPr lang="en-US" sz="900" dirty="0">
                <a:solidFill>
                  <a:prstClr val="black"/>
                </a:solidFill>
                <a:latin typeface="Arial" panose="020B0604020202020204" pitchFamily="34" charset="0"/>
                <a:cs typeface="Arial" panose="020B0604020202020204" pitchFamily="34" charset="0"/>
              </a:rPr>
              <a:t>Grand Canyon National Park</a:t>
            </a:r>
          </a:p>
        </p:txBody>
      </p:sp>
      <p:pic>
        <p:nvPicPr>
          <p:cNvPr id="33" name="Content Placeholder 3">
            <a:extLst>
              <a:ext uri="{FF2B5EF4-FFF2-40B4-BE49-F238E27FC236}">
                <a16:creationId xmlns:a16="http://schemas.microsoft.com/office/drawing/2014/main" id="{F7D76F8B-7CA0-4322-A366-929302D21B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844" t="25192" r="15687" b="4219"/>
          <a:stretch/>
        </p:blipFill>
        <p:spPr>
          <a:xfrm>
            <a:off x="4599099" y="3943624"/>
            <a:ext cx="1332625" cy="922586"/>
          </a:xfrm>
          <a:prstGeom prst="rect">
            <a:avLst/>
          </a:prstGeom>
        </p:spPr>
      </p:pic>
      <p:sp>
        <p:nvSpPr>
          <p:cNvPr id="34" name="Title 1">
            <a:extLst>
              <a:ext uri="{FF2B5EF4-FFF2-40B4-BE49-F238E27FC236}">
                <a16:creationId xmlns:a16="http://schemas.microsoft.com/office/drawing/2014/main" id="{5D0D370F-3410-45B0-B2EA-630A63F68855}"/>
              </a:ext>
            </a:extLst>
          </p:cNvPr>
          <p:cNvSpPr txBox="1">
            <a:spLocks/>
          </p:cNvSpPr>
          <p:nvPr/>
        </p:nvSpPr>
        <p:spPr>
          <a:xfrm>
            <a:off x="4486491" y="2629397"/>
            <a:ext cx="4098874" cy="247207"/>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defTabSz="342884">
              <a:defRPr/>
            </a:pPr>
            <a:r>
              <a:rPr lang="en-US" sz="2000" dirty="0">
                <a:solidFill>
                  <a:prstClr val="black">
                    <a:lumMod val="75000"/>
                    <a:lumOff val="25000"/>
                  </a:prstClr>
                </a:solidFill>
              </a:rPr>
              <a:t>12</a:t>
            </a:r>
            <a:r>
              <a:rPr lang="en-US" sz="2000" baseline="30000" dirty="0">
                <a:solidFill>
                  <a:prstClr val="black">
                    <a:lumMod val="75000"/>
                    <a:lumOff val="25000"/>
                  </a:prstClr>
                </a:solidFill>
              </a:rPr>
              <a:t>th</a:t>
            </a:r>
            <a:r>
              <a:rPr lang="en-US" sz="2000" dirty="0">
                <a:solidFill>
                  <a:prstClr val="black">
                    <a:lumMod val="75000"/>
                    <a:lumOff val="25000"/>
                  </a:prstClr>
                </a:solidFill>
              </a:rPr>
              <a:t> Grade Academy:</a:t>
            </a:r>
          </a:p>
        </p:txBody>
      </p:sp>
      <p:sp>
        <p:nvSpPr>
          <p:cNvPr id="35" name="Rectangle 34">
            <a:extLst>
              <a:ext uri="{FF2B5EF4-FFF2-40B4-BE49-F238E27FC236}">
                <a16:creationId xmlns:a16="http://schemas.microsoft.com/office/drawing/2014/main" id="{A6618613-BD21-46D8-AF47-9B7F6061BE7E}"/>
              </a:ext>
            </a:extLst>
          </p:cNvPr>
          <p:cNvSpPr/>
          <p:nvPr/>
        </p:nvSpPr>
        <p:spPr>
          <a:xfrm>
            <a:off x="6995660" y="2654620"/>
            <a:ext cx="2252409" cy="923330"/>
          </a:xfrm>
          <a:prstGeom prst="rect">
            <a:avLst/>
          </a:prstGeom>
        </p:spPr>
        <p:txBody>
          <a:bodyPr wrap="square">
            <a:spAutoFit/>
          </a:bodyPr>
          <a:lstStyle/>
          <a:p>
            <a:pPr defTabSz="685766">
              <a:defRPr/>
            </a:pPr>
            <a:r>
              <a:rPr lang="en-US" sz="1800" dirty="0">
                <a:solidFill>
                  <a:prstClr val="black">
                    <a:lumMod val="75000"/>
                    <a:lumOff val="25000"/>
                  </a:prstClr>
                </a:solidFill>
                <a:latin typeface=""/>
              </a:rPr>
              <a:t>Telling the Geologic History of Central Texas</a:t>
            </a:r>
            <a:endParaRPr lang="en-US" sz="1800" dirty="0">
              <a:solidFill>
                <a:prstClr val="black"/>
              </a:solidFill>
              <a:latin typeface="Calibri" panose="020F0502020204030204"/>
            </a:endParaRPr>
          </a:p>
        </p:txBody>
      </p:sp>
      <p:pic>
        <p:nvPicPr>
          <p:cNvPr id="36" name="Picture 35">
            <a:extLst>
              <a:ext uri="{FF2B5EF4-FFF2-40B4-BE49-F238E27FC236}">
                <a16:creationId xmlns:a16="http://schemas.microsoft.com/office/drawing/2014/main" id="{434D2E34-DE5C-449D-84EE-940472CB1E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0927" y="3162305"/>
            <a:ext cx="904735" cy="1206313"/>
          </a:xfrm>
          <a:prstGeom prst="rect">
            <a:avLst/>
          </a:prstGeom>
        </p:spPr>
      </p:pic>
      <p:pic>
        <p:nvPicPr>
          <p:cNvPr id="37" name="Picture 36">
            <a:extLst>
              <a:ext uri="{FF2B5EF4-FFF2-40B4-BE49-F238E27FC236}">
                <a16:creationId xmlns:a16="http://schemas.microsoft.com/office/drawing/2014/main" id="{8EA31EBA-2171-4E77-B4F9-F7FF30DFDF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5954" y="3366733"/>
            <a:ext cx="901824" cy="1202432"/>
          </a:xfrm>
          <a:prstGeom prst="rect">
            <a:avLst/>
          </a:prstGeom>
        </p:spPr>
      </p:pic>
      <p:sp>
        <p:nvSpPr>
          <p:cNvPr id="38" name="Rectangle 37">
            <a:extLst>
              <a:ext uri="{FF2B5EF4-FFF2-40B4-BE49-F238E27FC236}">
                <a16:creationId xmlns:a16="http://schemas.microsoft.com/office/drawing/2014/main" id="{6F419F76-47AF-416E-9F0D-C741DCAB2B28}"/>
              </a:ext>
            </a:extLst>
          </p:cNvPr>
          <p:cNvSpPr/>
          <p:nvPr/>
        </p:nvSpPr>
        <p:spPr>
          <a:xfrm>
            <a:off x="4137877" y="2991036"/>
            <a:ext cx="2420298" cy="646331"/>
          </a:xfrm>
          <a:prstGeom prst="rect">
            <a:avLst/>
          </a:prstGeom>
        </p:spPr>
        <p:txBody>
          <a:bodyPr wrap="square">
            <a:spAutoFit/>
          </a:bodyPr>
          <a:lstStyle/>
          <a:p>
            <a:pPr algn="ctr" defTabSz="685766">
              <a:defRPr/>
            </a:pPr>
            <a:r>
              <a:rPr lang="en-US" sz="1800" dirty="0">
                <a:solidFill>
                  <a:srgbClr val="BF5700"/>
                </a:solidFill>
                <a:latin typeface="Arial" panose="020B0604020202020204" pitchFamily="34" charset="0"/>
                <a:cs typeface="Arial" panose="020B0604020202020204" pitchFamily="34" charset="0"/>
              </a:rPr>
              <a:t>Central Texas</a:t>
            </a:r>
          </a:p>
          <a:p>
            <a:pPr algn="ctr" defTabSz="685766">
              <a:defRPr/>
            </a:pPr>
            <a:r>
              <a:rPr lang="en-US" sz="1800" dirty="0">
                <a:solidFill>
                  <a:srgbClr val="BF5700"/>
                </a:solidFill>
                <a:latin typeface="Arial" panose="020B0604020202020204" pitchFamily="34" charset="0"/>
                <a:cs typeface="Arial" panose="020B0604020202020204" pitchFamily="34" charset="0"/>
              </a:rPr>
              <a:t>Hill Country</a:t>
            </a:r>
          </a:p>
        </p:txBody>
      </p:sp>
      <p:sp>
        <p:nvSpPr>
          <p:cNvPr id="39" name="Rectangle 38">
            <a:extLst>
              <a:ext uri="{FF2B5EF4-FFF2-40B4-BE49-F238E27FC236}">
                <a16:creationId xmlns:a16="http://schemas.microsoft.com/office/drawing/2014/main" id="{ABAF86FA-9BB6-4AAB-83FC-9D79AB288F52}"/>
              </a:ext>
            </a:extLst>
          </p:cNvPr>
          <p:cNvSpPr/>
          <p:nvPr/>
        </p:nvSpPr>
        <p:spPr>
          <a:xfrm>
            <a:off x="4610566" y="3575379"/>
            <a:ext cx="1332626" cy="346249"/>
          </a:xfrm>
          <a:prstGeom prst="rect">
            <a:avLst/>
          </a:prstGeom>
        </p:spPr>
        <p:txBody>
          <a:bodyPr wrap="square">
            <a:spAutoFit/>
          </a:bodyPr>
          <a:lstStyle/>
          <a:p>
            <a:pPr algn="ctr" defTabSz="685766">
              <a:defRPr/>
            </a:pPr>
            <a:r>
              <a:rPr lang="en-US" sz="825" dirty="0">
                <a:solidFill>
                  <a:prstClr val="black"/>
                </a:solidFill>
                <a:latin typeface="Arial" panose="020B0604020202020204" pitchFamily="34" charset="0"/>
                <a:cs typeface="Arial" panose="020B0604020202020204" pitchFamily="34" charset="0"/>
              </a:rPr>
              <a:t>Group Projects and Presentations</a:t>
            </a:r>
          </a:p>
        </p:txBody>
      </p:sp>
      <p:sp>
        <p:nvSpPr>
          <p:cNvPr id="40" name="TextBox 39">
            <a:extLst>
              <a:ext uri="{FF2B5EF4-FFF2-40B4-BE49-F238E27FC236}">
                <a16:creationId xmlns:a16="http://schemas.microsoft.com/office/drawing/2014/main" id="{E86E7C7E-02D1-4514-9F02-07CA150B5F7E}"/>
              </a:ext>
            </a:extLst>
          </p:cNvPr>
          <p:cNvSpPr txBox="1"/>
          <p:nvPr/>
        </p:nvSpPr>
        <p:spPr>
          <a:xfrm>
            <a:off x="6108897" y="4392297"/>
            <a:ext cx="897304" cy="473206"/>
          </a:xfrm>
          <a:prstGeom prst="rect">
            <a:avLst/>
          </a:prstGeom>
          <a:noFill/>
        </p:spPr>
        <p:txBody>
          <a:bodyPr wrap="square" rtlCol="0">
            <a:spAutoFit/>
          </a:bodyPr>
          <a:lstStyle/>
          <a:p>
            <a:pPr algn="ctr" defTabSz="685766">
              <a:defRPr/>
            </a:pPr>
            <a:r>
              <a:rPr lang="en-US" sz="825" dirty="0">
                <a:solidFill>
                  <a:prstClr val="black"/>
                </a:solidFill>
                <a:latin typeface="Arial" panose="020B0604020202020204" pitchFamily="34" charset="0"/>
                <a:cs typeface="Arial" panose="020B0604020202020204" pitchFamily="34" charset="0"/>
              </a:rPr>
              <a:t>Pedernales Falls State Park</a:t>
            </a:r>
          </a:p>
        </p:txBody>
      </p:sp>
      <p:sp>
        <p:nvSpPr>
          <p:cNvPr id="41" name="TextBox 40">
            <a:extLst>
              <a:ext uri="{FF2B5EF4-FFF2-40B4-BE49-F238E27FC236}">
                <a16:creationId xmlns:a16="http://schemas.microsoft.com/office/drawing/2014/main" id="{8CF8DA59-17E0-4174-9C7E-CC298D3B8A16}"/>
              </a:ext>
            </a:extLst>
          </p:cNvPr>
          <p:cNvSpPr txBox="1"/>
          <p:nvPr/>
        </p:nvSpPr>
        <p:spPr>
          <a:xfrm>
            <a:off x="8016882" y="4619991"/>
            <a:ext cx="1127118" cy="219291"/>
          </a:xfrm>
          <a:prstGeom prst="rect">
            <a:avLst/>
          </a:prstGeom>
          <a:noFill/>
        </p:spPr>
        <p:txBody>
          <a:bodyPr wrap="square" rtlCol="0">
            <a:spAutoFit/>
          </a:bodyPr>
          <a:lstStyle/>
          <a:p>
            <a:pPr algn="ctr" defTabSz="685766">
              <a:defRPr/>
            </a:pPr>
            <a:r>
              <a:rPr lang="en-US" sz="825" dirty="0">
                <a:solidFill>
                  <a:prstClr val="black"/>
                </a:solidFill>
                <a:latin typeface="Arial" panose="020B0604020202020204" pitchFamily="34" charset="0"/>
                <a:cs typeface="Arial" panose="020B0604020202020204" pitchFamily="34" charset="0"/>
              </a:rPr>
              <a:t>Mount Bonnell</a:t>
            </a:r>
          </a:p>
        </p:txBody>
      </p:sp>
      <p:sp>
        <p:nvSpPr>
          <p:cNvPr id="42" name="Rectangle 41">
            <a:extLst>
              <a:ext uri="{FF2B5EF4-FFF2-40B4-BE49-F238E27FC236}">
                <a16:creationId xmlns:a16="http://schemas.microsoft.com/office/drawing/2014/main" id="{0FFDC1C2-0915-4339-8644-B654466DFCA9}"/>
              </a:ext>
            </a:extLst>
          </p:cNvPr>
          <p:cNvSpPr/>
          <p:nvPr/>
        </p:nvSpPr>
        <p:spPr>
          <a:xfrm>
            <a:off x="6956451" y="3633954"/>
            <a:ext cx="1187315" cy="923330"/>
          </a:xfrm>
          <a:prstGeom prst="rect">
            <a:avLst/>
          </a:prstGeom>
        </p:spPr>
        <p:txBody>
          <a:bodyPr wrap="square">
            <a:spAutoFit/>
          </a:bodyPr>
          <a:lstStyle/>
          <a:p>
            <a:pPr algn="ctr" defTabSz="685766">
              <a:defRPr/>
            </a:pPr>
            <a:r>
              <a:rPr lang="en-US" sz="900" i="1" dirty="0">
                <a:solidFill>
                  <a:prstClr val="black"/>
                </a:solidFill>
                <a:latin typeface="Arial" panose="020B0604020202020204" pitchFamily="34" charset="0"/>
                <a:cs typeface="Arial" panose="020B0604020202020204" pitchFamily="34" charset="0"/>
              </a:rPr>
              <a:t>metamorphism &amp; deformation, water resources, life through time, science communication</a:t>
            </a:r>
          </a:p>
        </p:txBody>
      </p:sp>
    </p:spTree>
    <p:extLst>
      <p:ext uri="{BB962C8B-B14F-4D97-AF65-F5344CB8AC3E}">
        <p14:creationId xmlns:p14="http://schemas.microsoft.com/office/powerpoint/2010/main" val="108575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B89A5BC-DF64-482A-B06F-51E66E41C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557" y="1656734"/>
            <a:ext cx="3760788" cy="2895126"/>
          </a:xfrm>
          <a:prstGeom prst="ellipse">
            <a:avLst/>
          </a:prstGeom>
          <a:ln>
            <a:noFill/>
          </a:ln>
          <a:effectLst>
            <a:softEdge rad="112500"/>
          </a:effectLst>
        </p:spPr>
      </p:pic>
      <p:sp>
        <p:nvSpPr>
          <p:cNvPr id="5" name="Content Placeholder 4">
            <a:extLst>
              <a:ext uri="{FF2B5EF4-FFF2-40B4-BE49-F238E27FC236}">
                <a16:creationId xmlns:a16="http://schemas.microsoft.com/office/drawing/2014/main" id="{AB8FBA0B-3784-424E-ACB4-B8C3AB093B81}"/>
              </a:ext>
            </a:extLst>
          </p:cNvPr>
          <p:cNvSpPr>
            <a:spLocks noGrp="1"/>
          </p:cNvSpPr>
          <p:nvPr>
            <p:ph idx="1"/>
          </p:nvPr>
        </p:nvSpPr>
        <p:spPr>
          <a:xfrm>
            <a:off x="127013" y="2029177"/>
            <a:ext cx="4316433" cy="2886047"/>
          </a:xfrm>
          <a:noFill/>
          <a:ln>
            <a:noFill/>
          </a:ln>
        </p:spPr>
        <p:txBody>
          <a:bodyPr>
            <a:noAutofit/>
          </a:bodyPr>
          <a:lstStyle/>
          <a:p>
            <a:pPr marL="0" indent="0">
              <a:buNone/>
            </a:pPr>
            <a:r>
              <a:rPr lang="en-US" sz="1800" dirty="0">
                <a:latin typeface="Arial" panose="020B0604020202020204" pitchFamily="34" charset="0"/>
                <a:cs typeface="Arial" panose="020B0604020202020204" pitchFamily="34" charset="0"/>
              </a:rPr>
              <a:t>GeoFORCE is an outreach program designed to introduce and expose diverse high school youth to STEM fields, especially geoscience, through in-person and virtual field experiences. </a:t>
            </a:r>
          </a:p>
          <a:p>
            <a:pPr marL="0" indent="0">
              <a:buNone/>
            </a:pPr>
            <a:endParaRPr lang="en-US" sz="825" dirty="0">
              <a:latin typeface="Arial" panose="020B0604020202020204" pitchFamily="34" charset="0"/>
              <a:cs typeface="Arial" panose="020B0604020202020204" pitchFamily="34" charset="0"/>
            </a:endParaRPr>
          </a:p>
          <a:p>
            <a:pPr marL="0" indent="0">
              <a:buNone/>
            </a:pPr>
            <a:r>
              <a:rPr lang="en-US" sz="1800" dirty="0" err="1">
                <a:latin typeface="Arial" panose="020B0604020202020204" pitchFamily="34" charset="0"/>
                <a:cs typeface="Arial" panose="020B0604020202020204" pitchFamily="34" charset="0"/>
              </a:rPr>
              <a:t>GeoFORCE</a:t>
            </a:r>
            <a:r>
              <a:rPr lang="en-US" sz="1800" dirty="0">
                <a:latin typeface="Arial" panose="020B0604020202020204" pitchFamily="34" charset="0"/>
                <a:cs typeface="Arial" panose="020B0604020202020204" pitchFamily="34" charset="0"/>
              </a:rPr>
              <a:t> continues support for alumni of the program through early career stages with programs focusing on the transition to college, undergraduate research, and career development.</a:t>
            </a:r>
          </a:p>
        </p:txBody>
      </p:sp>
      <p:graphicFrame>
        <p:nvGraphicFramePr>
          <p:cNvPr id="9" name="Diagram 8">
            <a:extLst>
              <a:ext uri="{FF2B5EF4-FFF2-40B4-BE49-F238E27FC236}">
                <a16:creationId xmlns:a16="http://schemas.microsoft.com/office/drawing/2014/main" id="{A8C01158-5E39-4207-8F15-3C990C7B0C60}"/>
              </a:ext>
            </a:extLst>
          </p:cNvPr>
          <p:cNvGraphicFramePr/>
          <p:nvPr/>
        </p:nvGraphicFramePr>
        <p:xfrm>
          <a:off x="3962400" y="742950"/>
          <a:ext cx="51816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C67A165D-25EE-4DF2-84B0-48AD4CD231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227" y="558024"/>
            <a:ext cx="4316433" cy="1113280"/>
          </a:xfrm>
          <a:prstGeom prst="rect">
            <a:avLst/>
          </a:prstGeom>
        </p:spPr>
      </p:pic>
      <p:sp>
        <p:nvSpPr>
          <p:cNvPr id="33" name="Rectangle 32">
            <a:extLst>
              <a:ext uri="{FF2B5EF4-FFF2-40B4-BE49-F238E27FC236}">
                <a16:creationId xmlns:a16="http://schemas.microsoft.com/office/drawing/2014/main" id="{9287FF06-9B1E-4A63-A547-158752D6CB07}"/>
              </a:ext>
            </a:extLst>
          </p:cNvPr>
          <p:cNvSpPr/>
          <p:nvPr/>
        </p:nvSpPr>
        <p:spPr>
          <a:xfrm>
            <a:off x="7086602" y="514351"/>
            <a:ext cx="2057399" cy="923330"/>
          </a:xfrm>
          <a:prstGeom prst="rect">
            <a:avLst/>
          </a:prstGeom>
          <a:noFill/>
          <a:ln>
            <a:noFill/>
          </a:ln>
        </p:spPr>
        <p:txBody>
          <a:bodyPr wrap="square" lIns="91440" tIns="45720" rIns="91440" bIns="45720">
            <a:spAutoFit/>
          </a:bodyPr>
          <a:lstStyle/>
          <a:p>
            <a:pPr algn="ctr"/>
            <a:r>
              <a:rPr lang="en-US" sz="1800" b="1" dirty="0">
                <a:ln w="12700">
                  <a:solidFill>
                    <a:schemeClr val="tx2">
                      <a:lumMod val="75000"/>
                    </a:schemeClr>
                  </a:solidFill>
                  <a:prstDash val="solid"/>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outerShdw dist="38100" dir="2640000" algn="bl" rotWithShape="0">
                    <a:schemeClr val="tx2">
                      <a:lumMod val="75000"/>
                    </a:schemeClr>
                  </a:outerShdw>
                </a:effectLst>
              </a:rPr>
              <a:t>High School Pipeline/Pathway Program</a:t>
            </a:r>
          </a:p>
        </p:txBody>
      </p:sp>
    </p:spTree>
    <p:extLst>
      <p:ext uri="{BB962C8B-B14F-4D97-AF65-F5344CB8AC3E}">
        <p14:creationId xmlns:p14="http://schemas.microsoft.com/office/powerpoint/2010/main" val="33928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7E7A7-97CA-4254-BBC5-96AA359FFA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400"/>
          <a:stretch/>
        </p:blipFill>
        <p:spPr>
          <a:xfrm>
            <a:off x="138050" y="2366654"/>
            <a:ext cx="4638261" cy="2667000"/>
          </a:xfrm>
          <a:prstGeom prst="rect">
            <a:avLst/>
          </a:prstGeom>
        </p:spPr>
      </p:pic>
      <p:sp>
        <p:nvSpPr>
          <p:cNvPr id="4" name="Title 3"/>
          <p:cNvSpPr>
            <a:spLocks noGrp="1"/>
          </p:cNvSpPr>
          <p:nvPr>
            <p:ph type="title"/>
          </p:nvPr>
        </p:nvSpPr>
        <p:spPr/>
        <p:txBody>
          <a:bodyPr>
            <a:normAutofit fontScale="90000"/>
          </a:bodyPr>
          <a:lstStyle/>
          <a:p>
            <a:r>
              <a:rPr lang="en-US" dirty="0">
                <a:solidFill>
                  <a:schemeClr val="bg1">
                    <a:lumMod val="95000"/>
                  </a:schemeClr>
                </a:solidFill>
              </a:rPr>
              <a:t>Who</a:t>
            </a:r>
            <a:r>
              <a:rPr lang="en-US" dirty="0">
                <a:solidFill>
                  <a:schemeClr val="tx1">
                    <a:lumMod val="85000"/>
                    <a:lumOff val="15000"/>
                  </a:schemeClr>
                </a:solidFill>
              </a:rPr>
              <a:t> </a:t>
            </a:r>
            <a:r>
              <a:rPr lang="en-US" dirty="0"/>
              <a:t>are GeoFORCE Students?</a:t>
            </a:r>
            <a:br>
              <a:rPr lang="en-US" dirty="0"/>
            </a:br>
            <a:endParaRPr lang="en-US" dirty="0"/>
          </a:p>
        </p:txBody>
      </p:sp>
      <p:pic>
        <p:nvPicPr>
          <p:cNvPr id="7" name="Picture 7" descr="Chart, pie chart&#10;&#10;Description automatically generated">
            <a:extLst>
              <a:ext uri="{FF2B5EF4-FFF2-40B4-BE49-F238E27FC236}">
                <a16:creationId xmlns:a16="http://schemas.microsoft.com/office/drawing/2014/main" id="{F7F98F68-D95D-6A94-E462-31A0615E554A}"/>
              </a:ext>
            </a:extLst>
          </p:cNvPr>
          <p:cNvPicPr>
            <a:picLocks noGrp="1" noChangeAspect="1"/>
          </p:cNvPicPr>
          <p:nvPr>
            <p:ph idx="1"/>
          </p:nvPr>
        </p:nvPicPr>
        <p:blipFill rotWithShape="1">
          <a:blip r:embed="rId3"/>
          <a:srcRect l="5736" t="98" r="-249"/>
          <a:stretch/>
        </p:blipFill>
        <p:spPr>
          <a:xfrm>
            <a:off x="5398097" y="1337829"/>
            <a:ext cx="3105199" cy="3610967"/>
          </a:xfrm>
        </p:spPr>
      </p:pic>
      <p:pic>
        <p:nvPicPr>
          <p:cNvPr id="8" name="Picture 8" descr="A picture containing graphical user interface&#10;&#10;Description automatically generated">
            <a:extLst>
              <a:ext uri="{FF2B5EF4-FFF2-40B4-BE49-F238E27FC236}">
                <a16:creationId xmlns:a16="http://schemas.microsoft.com/office/drawing/2014/main" id="{BE9BE2EF-E6E4-382C-E353-C47D559529F6}"/>
              </a:ext>
            </a:extLst>
          </p:cNvPr>
          <p:cNvPicPr>
            <a:picLocks noChangeAspect="1"/>
          </p:cNvPicPr>
          <p:nvPr/>
        </p:nvPicPr>
        <p:blipFill>
          <a:blip r:embed="rId4"/>
          <a:stretch>
            <a:fillRect/>
          </a:stretch>
        </p:blipFill>
        <p:spPr>
          <a:xfrm>
            <a:off x="1018310" y="1644207"/>
            <a:ext cx="2743200" cy="979280"/>
          </a:xfrm>
          <a:prstGeom prst="rect">
            <a:avLst/>
          </a:prstGeom>
        </p:spPr>
      </p:pic>
    </p:spTree>
    <p:extLst>
      <p:ext uri="{BB962C8B-B14F-4D97-AF65-F5344CB8AC3E}">
        <p14:creationId xmlns:p14="http://schemas.microsoft.com/office/powerpoint/2010/main" val="297437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D49E-953D-4B9B-A44C-4F4250F9F4EC}"/>
              </a:ext>
            </a:extLst>
          </p:cNvPr>
          <p:cNvSpPr>
            <a:spLocks noGrp="1"/>
          </p:cNvSpPr>
          <p:nvPr>
            <p:ph type="title"/>
          </p:nvPr>
        </p:nvSpPr>
        <p:spPr>
          <a:xfrm>
            <a:off x="457200" y="666750"/>
            <a:ext cx="8229600" cy="857250"/>
          </a:xfrm>
        </p:spPr>
        <p:txBody>
          <a:bodyPr/>
          <a:lstStyle/>
          <a:p>
            <a:r>
              <a:rPr lang="en-US" dirty="0"/>
              <a:t>Virtual Cohort </a:t>
            </a:r>
            <a:r>
              <a:rPr lang="en-US" sz="2000" dirty="0"/>
              <a:t>est. 2020</a:t>
            </a:r>
            <a:endParaRPr lang="en-US" sz="2000" dirty="0">
              <a:cs typeface="Arial"/>
            </a:endParaRPr>
          </a:p>
        </p:txBody>
      </p:sp>
      <p:sp>
        <p:nvSpPr>
          <p:cNvPr id="3" name="Content Placeholder 2">
            <a:extLst>
              <a:ext uri="{FF2B5EF4-FFF2-40B4-BE49-F238E27FC236}">
                <a16:creationId xmlns:a16="http://schemas.microsoft.com/office/drawing/2014/main" id="{8BCB498F-1C0F-4B7C-9C06-0969572954A7}"/>
              </a:ext>
            </a:extLst>
          </p:cNvPr>
          <p:cNvSpPr>
            <a:spLocks noGrp="1"/>
          </p:cNvSpPr>
          <p:nvPr>
            <p:ph idx="1"/>
          </p:nvPr>
        </p:nvSpPr>
        <p:spPr/>
        <p:txBody>
          <a:bodyPr vert="horz" lIns="91440" tIns="45720" rIns="91440" bIns="45720" rtlCol="0" anchor="t">
            <a:normAutofit/>
          </a:bodyPr>
          <a:lstStyle/>
          <a:p>
            <a:r>
              <a:rPr lang="en-US" sz="1900" b="1" dirty="0">
                <a:cs typeface="Arial"/>
              </a:rPr>
              <a:t>Accommodations for students of all abilities are made for in-</a:t>
            </a:r>
            <a:r>
              <a:rPr lang="en-US" sz="1900" b="1">
                <a:cs typeface="Arial"/>
              </a:rPr>
              <a:t>person field academies</a:t>
            </a:r>
            <a:endParaRPr lang="en-US"/>
          </a:p>
          <a:p>
            <a:r>
              <a:rPr lang="en-US" sz="1900" b="1"/>
              <a:t>If a student would like to participate, we </a:t>
            </a:r>
            <a:r>
              <a:rPr lang="en-US" sz="1900" b="1" dirty="0"/>
              <a:t>developed a virtual cohort where they learn the same material through Virtual field trips and interactive Zoom lectures. </a:t>
            </a:r>
            <a:endParaRPr lang="en-US" sz="1900">
              <a:cs typeface="Arial"/>
            </a:endParaRPr>
          </a:p>
          <a:p>
            <a:r>
              <a:rPr lang="en-US" sz="1900" b="1" dirty="0"/>
              <a:t>Top students from the virtual cohort are accepted into their traveling cohort when spots open up</a:t>
            </a:r>
            <a:endParaRPr lang="en-US" sz="1900" dirty="0"/>
          </a:p>
          <a:p>
            <a:endParaRPr lang="en-US" dirty="0"/>
          </a:p>
        </p:txBody>
      </p:sp>
    </p:spTree>
    <p:extLst>
      <p:ext uri="{BB962C8B-B14F-4D97-AF65-F5344CB8AC3E}">
        <p14:creationId xmlns:p14="http://schemas.microsoft.com/office/powerpoint/2010/main" val="353184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75C5-4AB3-4887-A0C6-563EC078F33D}"/>
              </a:ext>
            </a:extLst>
          </p:cNvPr>
          <p:cNvSpPr>
            <a:spLocks noGrp="1"/>
          </p:cNvSpPr>
          <p:nvPr>
            <p:ph type="title"/>
          </p:nvPr>
        </p:nvSpPr>
        <p:spPr>
          <a:xfrm>
            <a:off x="474260" y="547332"/>
            <a:ext cx="10183503" cy="857250"/>
          </a:xfrm>
        </p:spPr>
        <p:txBody>
          <a:bodyPr>
            <a:normAutofit/>
          </a:bodyPr>
          <a:lstStyle/>
          <a:p>
            <a:r>
              <a:rPr lang="en-US" sz="3200" dirty="0"/>
              <a:t>Interested in joining the GeoFORCE team?</a:t>
            </a:r>
          </a:p>
        </p:txBody>
      </p:sp>
      <p:sp>
        <p:nvSpPr>
          <p:cNvPr id="3" name="Content Placeholder 2">
            <a:extLst>
              <a:ext uri="{FF2B5EF4-FFF2-40B4-BE49-F238E27FC236}">
                <a16:creationId xmlns:a16="http://schemas.microsoft.com/office/drawing/2014/main" id="{E6A60D54-7C11-4FB4-9786-C362A8667551}"/>
              </a:ext>
            </a:extLst>
          </p:cNvPr>
          <p:cNvSpPr>
            <a:spLocks noGrp="1"/>
          </p:cNvSpPr>
          <p:nvPr>
            <p:ph idx="1"/>
          </p:nvPr>
        </p:nvSpPr>
        <p:spPr>
          <a:xfrm>
            <a:off x="295702" y="1493214"/>
            <a:ext cx="8076063" cy="2819561"/>
          </a:xfrm>
        </p:spPr>
        <p:txBody>
          <a:bodyPr vert="horz" lIns="91440" tIns="45720" rIns="91440" bIns="45720" rtlCol="0" anchor="t">
            <a:normAutofit fontScale="25000" lnSpcReduction="20000"/>
          </a:bodyPr>
          <a:lstStyle/>
          <a:p>
            <a:r>
              <a:rPr lang="en-US" sz="5600" dirty="0"/>
              <a:t>We’re hiring for summer 2023:</a:t>
            </a:r>
            <a:endParaRPr lang="en-US" sz="5600" dirty="0">
              <a:cs typeface="Arial"/>
            </a:endParaRPr>
          </a:p>
          <a:p>
            <a:pPr lvl="1"/>
            <a:r>
              <a:rPr lang="en-US" sz="5600" dirty="0"/>
              <a:t>Counselors</a:t>
            </a:r>
            <a:endParaRPr lang="en-US" sz="5600" dirty="0">
              <a:cs typeface="Arial"/>
            </a:endParaRPr>
          </a:p>
          <a:p>
            <a:pPr lvl="1"/>
            <a:r>
              <a:rPr lang="en-US" sz="5600" dirty="0"/>
              <a:t>Education Coaches-in-Training</a:t>
            </a:r>
            <a:endParaRPr lang="en-US" sz="5600" dirty="0">
              <a:cs typeface="Arial"/>
            </a:endParaRPr>
          </a:p>
          <a:p>
            <a:pPr lvl="1"/>
            <a:r>
              <a:rPr lang="en-US" sz="5600" dirty="0">
                <a:cs typeface="Arial"/>
              </a:rPr>
              <a:t>Education Coaches</a:t>
            </a:r>
          </a:p>
          <a:p>
            <a:pPr lvl="1"/>
            <a:r>
              <a:rPr lang="en-US" sz="5600" dirty="0"/>
              <a:t>Trail Drivers</a:t>
            </a:r>
            <a:endParaRPr lang="en-US" sz="5600" dirty="0">
              <a:cs typeface="Arial"/>
            </a:endParaRPr>
          </a:p>
          <a:p>
            <a:pPr lvl="1"/>
            <a:r>
              <a:rPr lang="en-US" sz="5600" dirty="0">
                <a:cs typeface="Arial"/>
              </a:rPr>
              <a:t>Instructors</a:t>
            </a:r>
          </a:p>
          <a:p>
            <a:pPr marL="457200" lvl="1" indent="0">
              <a:buNone/>
            </a:pPr>
            <a:endParaRPr lang="en-US" sz="5600" dirty="0">
              <a:cs typeface="Arial"/>
            </a:endParaRPr>
          </a:p>
          <a:p>
            <a:r>
              <a:rPr lang="en-US" sz="5600" dirty="0">
                <a:cs typeface="Arial"/>
              </a:rPr>
              <a:t>Volunteer positions</a:t>
            </a:r>
          </a:p>
          <a:p>
            <a:r>
              <a:rPr lang="en-US" sz="5600" dirty="0">
                <a:cs typeface="Arial"/>
              </a:rPr>
              <a:t>- Professional mentor (Volunteer only)</a:t>
            </a:r>
          </a:p>
          <a:p>
            <a:r>
              <a:rPr lang="en-US" sz="5600" dirty="0">
                <a:cs typeface="Arial"/>
              </a:rPr>
              <a:t>- Alumni mentor (Volunteer only)</a:t>
            </a:r>
          </a:p>
          <a:p>
            <a:r>
              <a:rPr lang="en-US" sz="5600" dirty="0">
                <a:cs typeface="Arial"/>
              </a:rPr>
              <a:t>-  You can choose to volunteer for any position. </a:t>
            </a:r>
            <a:r>
              <a:rPr lang="en-US" sz="5600" dirty="0" err="1">
                <a:cs typeface="Arial"/>
              </a:rPr>
              <a:t>GeoFORCE</a:t>
            </a:r>
            <a:r>
              <a:rPr lang="en-US" sz="5600" dirty="0">
                <a:cs typeface="Arial"/>
              </a:rPr>
              <a:t> will provide documentation to organizations or programs that require volunteer hours.</a:t>
            </a:r>
          </a:p>
          <a:p>
            <a:pPr marL="457200" lvl="1" indent="0">
              <a:buNone/>
            </a:pPr>
            <a:endParaRPr lang="en-US" sz="5600" dirty="0">
              <a:cs typeface="Arial"/>
            </a:endParaRPr>
          </a:p>
          <a:p>
            <a:r>
              <a:rPr lang="en-US" sz="5600" dirty="0"/>
              <a:t>Lodging and academy travel included</a:t>
            </a:r>
            <a:endParaRPr lang="en-US" sz="5600" dirty="0">
              <a:cs typeface="Arial"/>
            </a:endParaRPr>
          </a:p>
          <a:p>
            <a:pPr marL="0" indent="0">
              <a:buNone/>
            </a:pPr>
            <a:endParaRPr lang="en-US" sz="5600" dirty="0">
              <a:cs typeface="Arial"/>
            </a:endParaRPr>
          </a:p>
          <a:p>
            <a:r>
              <a:rPr lang="en-US" sz="5600" dirty="0"/>
              <a:t>All positions must attend training in spring and will be responsible for travel to starting location</a:t>
            </a:r>
            <a:endParaRPr lang="en-US" sz="4200" dirty="0">
              <a:cs typeface="Arial"/>
            </a:endParaRPr>
          </a:p>
          <a:p>
            <a:pPr marL="0" indent="0">
              <a:buNone/>
            </a:pPr>
            <a:br>
              <a:rPr lang="en-US" dirty="0"/>
            </a:br>
            <a:endParaRPr lang="en-US" dirty="0"/>
          </a:p>
        </p:txBody>
      </p:sp>
    </p:spTree>
    <p:extLst>
      <p:ext uri="{BB962C8B-B14F-4D97-AF65-F5344CB8AC3E}">
        <p14:creationId xmlns:p14="http://schemas.microsoft.com/office/powerpoint/2010/main" val="71847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81C8-DAA9-4AF6-9BCC-9860048F1D7B}"/>
              </a:ext>
            </a:extLst>
          </p:cNvPr>
          <p:cNvSpPr>
            <a:spLocks noGrp="1"/>
          </p:cNvSpPr>
          <p:nvPr>
            <p:ph type="title"/>
          </p:nvPr>
        </p:nvSpPr>
        <p:spPr/>
        <p:txBody>
          <a:bodyPr/>
          <a:lstStyle/>
          <a:p>
            <a:r>
              <a:rPr lang="en-US" b="1" dirty="0"/>
              <a:t>Counselors</a:t>
            </a:r>
            <a:endParaRPr lang="en-US" dirty="0"/>
          </a:p>
        </p:txBody>
      </p:sp>
      <p:sp>
        <p:nvSpPr>
          <p:cNvPr id="3" name="Content Placeholder 2">
            <a:extLst>
              <a:ext uri="{FF2B5EF4-FFF2-40B4-BE49-F238E27FC236}">
                <a16:creationId xmlns:a16="http://schemas.microsoft.com/office/drawing/2014/main" id="{8DC5BBF7-9782-4B4D-83E4-EA89984A5473}"/>
              </a:ext>
            </a:extLst>
          </p:cNvPr>
          <p:cNvSpPr>
            <a:spLocks noGrp="1"/>
          </p:cNvSpPr>
          <p:nvPr>
            <p:ph idx="1"/>
          </p:nvPr>
        </p:nvSpPr>
        <p:spPr/>
        <p:txBody>
          <a:bodyPr>
            <a:normAutofit/>
          </a:bodyPr>
          <a:lstStyle/>
          <a:p>
            <a:r>
              <a:rPr lang="en-US" sz="1800" dirty="0"/>
              <a:t>Responsibilities: conduct regular head counts and nightly room checks, safely guide group to learning areas, assist with study material, monitor student behavior and encourage participation</a:t>
            </a:r>
          </a:p>
          <a:p>
            <a:pPr marL="0" indent="0">
              <a:buNone/>
            </a:pPr>
            <a:endParaRPr lang="en-US" sz="1800" dirty="0"/>
          </a:p>
          <a:p>
            <a:r>
              <a:rPr lang="en-US" sz="1800" dirty="0"/>
              <a:t>Qualifications: recent graduate or currently enrolled in four-year college, ability to work independently or cooperatively, ability to work with diverse populations</a:t>
            </a:r>
          </a:p>
          <a:p>
            <a:pPr marL="0" indent="0">
              <a:buNone/>
            </a:pPr>
            <a:endParaRPr lang="en-US" sz="1800" dirty="0"/>
          </a:p>
          <a:p>
            <a:r>
              <a:rPr lang="en-US" sz="1800" dirty="0"/>
              <a:t>Pay: $18/hour</a:t>
            </a:r>
            <a:endParaRPr lang="en-US" dirty="0"/>
          </a:p>
        </p:txBody>
      </p:sp>
    </p:spTree>
    <p:extLst>
      <p:ext uri="{BB962C8B-B14F-4D97-AF65-F5344CB8AC3E}">
        <p14:creationId xmlns:p14="http://schemas.microsoft.com/office/powerpoint/2010/main" val="274778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017F-864A-41E2-943D-9C52B532272A}"/>
              </a:ext>
            </a:extLst>
          </p:cNvPr>
          <p:cNvSpPr>
            <a:spLocks noGrp="1"/>
          </p:cNvSpPr>
          <p:nvPr>
            <p:ph type="title"/>
          </p:nvPr>
        </p:nvSpPr>
        <p:spPr>
          <a:xfrm>
            <a:off x="430078" y="666750"/>
            <a:ext cx="8229600" cy="857250"/>
          </a:xfrm>
        </p:spPr>
        <p:txBody>
          <a:bodyPr/>
          <a:lstStyle/>
          <a:p>
            <a:r>
              <a:rPr lang="en-US" dirty="0"/>
              <a:t>Education Coaches-in-Training</a:t>
            </a:r>
          </a:p>
        </p:txBody>
      </p:sp>
      <p:sp>
        <p:nvSpPr>
          <p:cNvPr id="3" name="Content Placeholder 2">
            <a:extLst>
              <a:ext uri="{FF2B5EF4-FFF2-40B4-BE49-F238E27FC236}">
                <a16:creationId xmlns:a16="http://schemas.microsoft.com/office/drawing/2014/main" id="{F99B5FF1-5062-4711-BB20-C5F8555B9703}"/>
              </a:ext>
            </a:extLst>
          </p:cNvPr>
          <p:cNvSpPr>
            <a:spLocks noGrp="1"/>
          </p:cNvSpPr>
          <p:nvPr>
            <p:ph idx="1"/>
          </p:nvPr>
        </p:nvSpPr>
        <p:spPr/>
        <p:txBody>
          <a:bodyPr>
            <a:normAutofit/>
          </a:bodyPr>
          <a:lstStyle/>
          <a:p>
            <a:r>
              <a:rPr lang="en-US" sz="1800" dirty="0"/>
              <a:t>Responsibilities: assist with classroom activities for a group of 5 to 7 students, assist assigned students in their group project and with geological content objectives, monitor student behavior, perform regular headcounts</a:t>
            </a:r>
          </a:p>
          <a:p>
            <a:pPr marL="0" indent="0">
              <a:buNone/>
            </a:pPr>
            <a:endParaRPr lang="en-US" sz="1800" dirty="0"/>
          </a:p>
          <a:p>
            <a:r>
              <a:rPr lang="en-US" sz="1800" dirty="0"/>
              <a:t>Qualifications: recent graduate or currently enrolled in four-year college, ability to assist in teaching complex geologic concepts and guide students in their learning, ability to work with diverse populations</a:t>
            </a:r>
          </a:p>
          <a:p>
            <a:pPr marL="0" indent="0">
              <a:buNone/>
            </a:pPr>
            <a:endParaRPr lang="en-US" sz="1800" dirty="0"/>
          </a:p>
          <a:p>
            <a:r>
              <a:rPr lang="en-US" sz="1800" dirty="0"/>
              <a:t>Pay: $20/ hour (60 hours / week expected)</a:t>
            </a:r>
            <a:endParaRPr lang="en-US" dirty="0"/>
          </a:p>
        </p:txBody>
      </p:sp>
    </p:spTree>
    <p:extLst>
      <p:ext uri="{BB962C8B-B14F-4D97-AF65-F5344CB8AC3E}">
        <p14:creationId xmlns:p14="http://schemas.microsoft.com/office/powerpoint/2010/main" val="1087472582"/>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Dark Background">
  <a:themeElements>
    <a:clrScheme name="Custom 1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403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5702</TotalTime>
  <Words>569</Words>
  <Application>Microsoft Office PowerPoint</Application>
  <PresentationFormat>On-screen Show (16:9)</PresentationFormat>
  <Paragraphs>73</Paragraphs>
  <Slides>17</Slides>
  <Notes>2</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16-9 Cover</vt:lpstr>
      <vt:lpstr>16-9 Dark Background</vt:lpstr>
      <vt:lpstr>16-9 Light Background</vt:lpstr>
      <vt:lpstr>16-9 White Backgroud</vt:lpstr>
      <vt:lpstr>PowerPoint Presentation</vt:lpstr>
      <vt:lpstr>What is GeoFORCE?</vt:lpstr>
      <vt:lpstr>9th Grade Academy: Active Coastal Processes</vt:lpstr>
      <vt:lpstr>PowerPoint Presentation</vt:lpstr>
      <vt:lpstr>Who are GeoFORCE Students? </vt:lpstr>
      <vt:lpstr>Virtual Cohort est. 2020</vt:lpstr>
      <vt:lpstr>Interested in joining the GeoFORCE team?</vt:lpstr>
      <vt:lpstr>Counselors</vt:lpstr>
      <vt:lpstr>Education Coaches-in-Training</vt:lpstr>
      <vt:lpstr>Education Coaches</vt:lpstr>
      <vt:lpstr>Trail Drivers</vt:lpstr>
      <vt:lpstr>Instructors</vt:lpstr>
      <vt:lpstr>The Application Process</vt:lpstr>
      <vt:lpstr>Want more information?</vt:lpstr>
      <vt:lpstr>But Alexa, how do you feel about shameless self-promotion?</vt:lpstr>
      <vt:lpstr>Great! Follow us on all the things: </vt:lpstr>
      <vt:lpstr>Thank you for listening. Do you have any questions for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Palmer, Alexa R</cp:lastModifiedBy>
  <cp:revision>736</cp:revision>
  <cp:lastPrinted>2011-01-24T02:49:42Z</cp:lastPrinted>
  <dcterms:created xsi:type="dcterms:W3CDTF">2011-06-30T15:04:08Z</dcterms:created>
  <dcterms:modified xsi:type="dcterms:W3CDTF">2022-11-03T18:56:35Z</dcterms:modified>
  <cp:category/>
</cp:coreProperties>
</file>