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66" r:id="rId1"/>
  </p:sldMasterIdLst>
  <p:notesMasterIdLst>
    <p:notesMasterId r:id="rId26"/>
  </p:notesMasterIdLst>
  <p:sldIdLst>
    <p:sldId id="256" r:id="rId2"/>
    <p:sldId id="268" r:id="rId3"/>
    <p:sldId id="269" r:id="rId4"/>
    <p:sldId id="284" r:id="rId5"/>
    <p:sldId id="270" r:id="rId6"/>
    <p:sldId id="288" r:id="rId7"/>
    <p:sldId id="293" r:id="rId8"/>
    <p:sldId id="296" r:id="rId9"/>
    <p:sldId id="271" r:id="rId10"/>
    <p:sldId id="294" r:id="rId11"/>
    <p:sldId id="273" r:id="rId12"/>
    <p:sldId id="274" r:id="rId13"/>
    <p:sldId id="297" r:id="rId14"/>
    <p:sldId id="272" r:id="rId15"/>
    <p:sldId id="285" r:id="rId16"/>
    <p:sldId id="286" r:id="rId17"/>
    <p:sldId id="277" r:id="rId18"/>
    <p:sldId id="292" r:id="rId19"/>
    <p:sldId id="291" r:id="rId20"/>
    <p:sldId id="280" r:id="rId21"/>
    <p:sldId id="281" r:id="rId22"/>
    <p:sldId id="282" r:id="rId23"/>
    <p:sldId id="298" r:id="rId24"/>
    <p:sldId id="290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80810" autoAdjust="0"/>
  </p:normalViewPr>
  <p:slideViewPr>
    <p:cSldViewPr snapToGrid="0">
      <p:cViewPr varScale="1">
        <p:scale>
          <a:sx n="56" d="100"/>
          <a:sy n="56" d="100"/>
        </p:scale>
        <p:origin x="1020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39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13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67464-C6A5-4000-94F9-6D097590A520}" type="datetimeFigureOut">
              <a:rPr lang="en-US" smtClean="0"/>
              <a:t>8/16/2018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D611C-E796-4AAC-AC9C-4BA6FC648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72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D611C-E796-4AAC-AC9C-4BA6FC648B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55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D611C-E796-4AAC-AC9C-4BA6FC648B4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35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D611C-E796-4AAC-AC9C-4BA6FC648B4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3947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D611C-E796-4AAC-AC9C-4BA6FC648B4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16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D611C-E796-4AAC-AC9C-4BA6FC648B4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847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D611C-E796-4AAC-AC9C-4BA6FC648B4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03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D611C-E796-4AAC-AC9C-4BA6FC648B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519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D611C-E796-4AAC-AC9C-4BA6FC648B4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01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D611C-E796-4AAC-AC9C-4BA6FC648B4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40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D611C-E796-4AAC-AC9C-4BA6FC648B4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718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D611C-E796-4AAC-AC9C-4BA6FC648B4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245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D611C-E796-4AAC-AC9C-4BA6FC648B4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05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BDF68E2-58F2-4D09-BE8B-E3BD06533059}" type="datetimeFigureOut">
              <a:rPr lang="en-US" smtClean="0"/>
              <a:t>8/16/2018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343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8/16/2018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134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8/16/2018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628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8/16/2018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270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8/16/2018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766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8/16/2018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428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8/16/2018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070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8/16/2018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090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8/16/2018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31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8/16/2018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33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8/16/2018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145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8/16/2018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72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XvxtC60V6kc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utexas.instructure.com/courses/1211021/pages/resources" TargetMode="Externa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mailto:Chelsea.ochoa@jsg.utexas.edu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Career Fair Prep</a:t>
            </a:r>
            <a:br>
              <a:rPr lang="en-US" dirty="0" smtClean="0"/>
            </a:br>
            <a:r>
              <a:rPr lang="en-US" dirty="0" smtClean="0"/>
              <a:t>  </a:t>
            </a:r>
            <a:r>
              <a:rPr lang="en-US" dirty="0" smtClean="0"/>
              <a:t>2018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Jackson </a:t>
            </a:r>
            <a:r>
              <a:rPr lang="en-US" dirty="0" smtClean="0"/>
              <a:t>School of Geosciences </a:t>
            </a:r>
          </a:p>
          <a:p>
            <a:r>
              <a:rPr lang="en-US" dirty="0" smtClean="0"/>
              <a:t>Career </a:t>
            </a:r>
            <a:r>
              <a:rPr lang="en-US" dirty="0" smtClean="0"/>
              <a:t>Services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7349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Before the fair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 algn="ctr">
              <a:buNone/>
            </a:pPr>
            <a:r>
              <a:rPr lang="en-US" b="1" dirty="0" smtClean="0"/>
              <a:t>Practice your handshake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647" y="2679914"/>
            <a:ext cx="6513576" cy="365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5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935" y="1658684"/>
            <a:ext cx="4953000" cy="4743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Before the fair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endParaRPr lang="en-US" sz="2400" b="1" dirty="0" smtClean="0"/>
          </a:p>
          <a:p>
            <a:pPr marL="45720" indent="0">
              <a:buNone/>
            </a:pPr>
            <a:endParaRPr lang="en-US" sz="2400" b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860" y="4373163"/>
            <a:ext cx="3708926" cy="19871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1165" y="594011"/>
            <a:ext cx="3141562" cy="31093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107" y="588840"/>
            <a:ext cx="3636679" cy="22322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1165" y="4187952"/>
            <a:ext cx="3127685" cy="24366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28651" y="6360319"/>
            <a:ext cx="4501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Source: http</a:t>
            </a:r>
            <a:r>
              <a:rPr lang="en-US" sz="1600" dirty="0"/>
              <a:t>://theoatmeal.com/comics/handshakes</a:t>
            </a:r>
          </a:p>
        </p:txBody>
      </p:sp>
    </p:spTree>
    <p:extLst>
      <p:ext uri="{BB962C8B-B14F-4D97-AF65-F5344CB8AC3E}">
        <p14:creationId xmlns:p14="http://schemas.microsoft.com/office/powerpoint/2010/main" val="386165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Before the fair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800" b="1" dirty="0" smtClean="0"/>
              <a:t>Practice your introduction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 smtClean="0"/>
              <a:t>Start simple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 smtClean="0"/>
              <a:t>Example: </a:t>
            </a:r>
          </a:p>
          <a:p>
            <a:pPr marL="502920" lvl="2" indent="0">
              <a:buNone/>
            </a:pPr>
            <a:r>
              <a:rPr lang="en-US" dirty="0" smtClean="0"/>
              <a:t>Hi, my name is ______________. I’m a _____________ at the Jackson School studying _________. I’m currently looking for a __________ position for _______________. </a:t>
            </a:r>
            <a:endParaRPr lang="en-US" sz="220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smtClean="0"/>
              <a:t>Elevator pitch</a:t>
            </a:r>
          </a:p>
          <a:p>
            <a:pPr marL="571500" lvl="1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 smtClean="0"/>
              <a:t>Summarizes </a:t>
            </a:r>
            <a:r>
              <a:rPr lang="en-US" dirty="0"/>
              <a:t>your skills, goals, experience, and your current career </a:t>
            </a:r>
            <a:r>
              <a:rPr lang="en-US" dirty="0" smtClean="0"/>
              <a:t>objective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Practice! 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3936" y="1965960"/>
            <a:ext cx="219075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7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6 Pitches for the 21 Century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www.youtube.com/watch?v=XvxtC60V6kc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46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0104" y="743727"/>
            <a:ext cx="1982114" cy="26546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At </a:t>
            </a:r>
            <a:r>
              <a:rPr lang="en-US" dirty="0"/>
              <a:t>the fair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3622" y="1874117"/>
            <a:ext cx="4754880" cy="402336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400" b="1" dirty="0" smtClean="0"/>
              <a:t>Appearance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Business casual for women: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 smtClean="0"/>
              <a:t>2 </a:t>
            </a:r>
            <a:r>
              <a:rPr lang="en-US" dirty="0"/>
              <a:t>Pieces (no jacket required)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/>
              <a:t>Flats, nice sandals, low heels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/>
              <a:t>Top: Blouse, button-up, tailored shirt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/>
              <a:t>Bottom: Dress pants, knee length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skirt </a:t>
            </a:r>
            <a:r>
              <a:rPr lang="en-US" dirty="0"/>
              <a:t>or dress, khakis 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US" dirty="0" smtClean="0"/>
          </a:p>
          <a:p>
            <a:pPr marL="201168" lvl="1" indent="0">
              <a:buNone/>
            </a:pPr>
            <a:endParaRPr lang="en-US" sz="22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1231" t="4086" r="22363" b="765"/>
          <a:stretch/>
        </p:blipFill>
        <p:spPr>
          <a:xfrm>
            <a:off x="10851566" y="3270328"/>
            <a:ext cx="969264" cy="29809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2153" y="973417"/>
            <a:ext cx="1689735" cy="25925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1709" y="3565953"/>
            <a:ext cx="2034687" cy="26539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t="-1" r="26933" b="-5124"/>
          <a:stretch/>
        </p:blipFill>
        <p:spPr>
          <a:xfrm>
            <a:off x="7193287" y="3896023"/>
            <a:ext cx="1215573" cy="260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3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143000" y="607237"/>
            <a:ext cx="9875520" cy="1356360"/>
          </a:xfrm>
        </p:spPr>
        <p:txBody>
          <a:bodyPr/>
          <a:lstStyle/>
          <a:p>
            <a:pPr algn="ctr"/>
            <a:r>
              <a:rPr lang="en-US" dirty="0" smtClean="0"/>
              <a:t>At the fair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6648" y="858167"/>
            <a:ext cx="2381250" cy="238125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996" y="1068034"/>
            <a:ext cx="1398652" cy="2153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2" r="16012"/>
          <a:stretch/>
        </p:blipFill>
        <p:spPr bwMode="auto">
          <a:xfrm>
            <a:off x="6544725" y="3601367"/>
            <a:ext cx="1348316" cy="209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377" y="3681908"/>
            <a:ext cx="1074824" cy="234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537" y="3601367"/>
            <a:ext cx="1811509" cy="2344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553622" y="1874117"/>
            <a:ext cx="475488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r>
              <a:rPr lang="en-US" sz="2400" b="1" dirty="0" smtClean="0"/>
              <a:t>Appearance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 smtClean="0"/>
              <a:t>Business casual for men: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 smtClean="0"/>
              <a:t>2 Pieces (no jacket required)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 smtClean="0"/>
              <a:t>Top: Button-up shirt, collard polo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 smtClean="0"/>
              <a:t>Sports jacket or blazer ok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 smtClean="0"/>
              <a:t>Bottom: Dress pants, khakis with belt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 smtClean="0"/>
              <a:t>Shoes: Formal or dressy 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US" dirty="0" smtClean="0"/>
          </a:p>
          <a:p>
            <a:pPr marL="201168" lvl="1" indent="0">
              <a:buFont typeface="Corbel" pitchFamily="34" charset="0"/>
              <a:buNone/>
            </a:pP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304499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At the fair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to </a:t>
            </a:r>
            <a:r>
              <a:rPr lang="en-US" dirty="0" smtClean="0"/>
              <a:t>Bring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 smtClean="0"/>
              <a:t>Belongings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200" dirty="0" smtClean="0"/>
              <a:t>Backpack check-in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200" dirty="0" err="1" smtClean="0"/>
              <a:t>Padfolio</a:t>
            </a:r>
            <a:r>
              <a:rPr lang="en-US" sz="2200" dirty="0" smtClean="0"/>
              <a:t> check-out</a:t>
            </a:r>
            <a:endParaRPr lang="en-US" sz="22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Resumes</a:t>
            </a:r>
          </a:p>
          <a:p>
            <a:pPr marL="201168" lvl="1" indent="0">
              <a:buNone/>
            </a:pPr>
            <a:endParaRPr lang="en-US" sz="22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2239684"/>
            <a:ext cx="3465649" cy="348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599" y="2809345"/>
            <a:ext cx="2864747" cy="34860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At the fair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Approach the </a:t>
            </a:r>
            <a:r>
              <a:rPr lang="en-US" dirty="0" smtClean="0"/>
              <a:t>Booth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 Smile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 Offer handshake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 Introduce yourself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 Ask questions</a:t>
            </a:r>
          </a:p>
          <a:p>
            <a:pPr algn="ctr"/>
            <a:endParaRPr lang="en-US" sz="2400" b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151" y="2686250"/>
            <a:ext cx="4512924" cy="299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 your resume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Be ready to provide a summary of your educations, skills and qualifications for the job or internship with the company.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Have several copies of your resume printed on resume paper ready to hand out to employers. </a:t>
            </a: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" r="78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8694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You might have to wait…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266" y="2057400"/>
            <a:ext cx="6086131" cy="4038600"/>
          </a:xfrm>
        </p:spPr>
      </p:pic>
    </p:spTree>
    <p:extLst>
      <p:ext uri="{BB962C8B-B14F-4D97-AF65-F5344CB8AC3E}">
        <p14:creationId xmlns:p14="http://schemas.microsoft.com/office/powerpoint/2010/main" val="330572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Workshop Outcomes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/>
            <a:endParaRPr lang="en-US" sz="2400" dirty="0" smtClean="0"/>
          </a:p>
          <a:p>
            <a:pPr marL="342900" indent="-342900"/>
            <a:r>
              <a:rPr lang="en-US" sz="2400" dirty="0" smtClean="0"/>
              <a:t>Have a goal for your time at the career fair</a:t>
            </a:r>
          </a:p>
          <a:p>
            <a:pPr marL="342900" indent="-342900"/>
            <a:r>
              <a:rPr lang="en-US" sz="2400" dirty="0" smtClean="0"/>
              <a:t>Know how to prepare between now and September 18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</a:t>
            </a:r>
          </a:p>
          <a:p>
            <a:pPr marL="342900" indent="-342900"/>
            <a:r>
              <a:rPr lang="en-US" sz="2400" dirty="0" smtClean="0"/>
              <a:t>Understand what to do while you’re at the fair </a:t>
            </a:r>
          </a:p>
          <a:p>
            <a:pPr marL="342900" indent="-342900"/>
            <a:r>
              <a:rPr lang="en-US" sz="2400" dirty="0" smtClean="0"/>
              <a:t>Know what to do after the fair </a:t>
            </a:r>
          </a:p>
          <a:p>
            <a:pPr marL="342900" indent="-342900"/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097" y="2363723"/>
            <a:ext cx="5139910" cy="341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4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At the fair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sz="2400" b="1" dirty="0" smtClean="0"/>
              <a:t>Close the Conversation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 Collect business cards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 Ask about next steps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 smtClean="0"/>
              <a:t> How to apply if no job on Career Connections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540" y="2057399"/>
            <a:ext cx="5408619" cy="358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9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At the fair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688" y="2476927"/>
            <a:ext cx="3822437" cy="270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2118636"/>
            <a:ext cx="5885688" cy="391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4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After the fair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648200" cy="402336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400" b="1" dirty="0" smtClean="0"/>
              <a:t>Don’t forget to…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 Send a thank you note</a:t>
            </a:r>
            <a:endParaRPr lang="en-US" sz="24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 Prepare for interviews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 smtClean="0"/>
              <a:t> Career Connections online mock interview. Record and critique!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 smtClean="0"/>
              <a:t> Mock Interviews with BHP 9/12</a:t>
            </a:r>
            <a:endParaRPr lang="en-US" sz="1800" dirty="0" smtClean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 smtClean="0"/>
              <a:t> Resources in Document Library 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880" y="3138566"/>
            <a:ext cx="4265181" cy="319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9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resources on canvas!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RWS F2017 </a:t>
            </a:r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utexas.instructure.com/courses/1211021/pages/resources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3428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Questions?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" indent="0">
              <a:buNone/>
            </a:pPr>
            <a:endParaRPr lang="en-US" dirty="0" smtClean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r>
              <a:rPr lang="en-US" dirty="0" smtClean="0"/>
              <a:t>				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3703320" y="3118102"/>
            <a:ext cx="4754880" cy="2962657"/>
          </a:xfrm>
        </p:spPr>
        <p:txBody>
          <a:bodyPr/>
          <a:lstStyle/>
          <a:p>
            <a:pPr marL="45720" indent="0" algn="ctr">
              <a:buNone/>
            </a:pPr>
            <a:r>
              <a:rPr lang="en-US" dirty="0" smtClean="0"/>
              <a:t>Jennifer </a:t>
            </a:r>
            <a:r>
              <a:rPr lang="en-US" dirty="0" smtClean="0"/>
              <a:t>Jordan</a:t>
            </a:r>
            <a:br>
              <a:rPr lang="en-US" dirty="0" smtClean="0"/>
            </a:br>
            <a:r>
              <a:rPr lang="en-US" dirty="0" smtClean="0"/>
              <a:t>Career Services Director</a:t>
            </a:r>
            <a:endParaRPr lang="en-US" dirty="0" smtClean="0"/>
          </a:p>
          <a:p>
            <a:pPr marL="45720" indent="0" algn="ctr">
              <a:buNone/>
            </a:pPr>
            <a:r>
              <a:rPr lang="en-US" dirty="0" smtClean="0"/>
              <a:t>JGB 2.106A</a:t>
            </a:r>
          </a:p>
          <a:p>
            <a:pPr marL="45720" indent="0" algn="ctr">
              <a:buNone/>
            </a:pPr>
            <a:r>
              <a:rPr lang="en-US" dirty="0" smtClean="0"/>
              <a:t>512-232-0893</a:t>
            </a:r>
          </a:p>
          <a:p>
            <a:pPr marL="45720" indent="0" algn="ctr">
              <a:buNone/>
            </a:pPr>
            <a:r>
              <a:rPr lang="en-US" dirty="0" smtClean="0">
                <a:hlinkClick r:id="rId2"/>
              </a:rPr>
              <a:t>jjordan@jsg.utexas.edu</a:t>
            </a:r>
            <a:r>
              <a:rPr lang="en-US" dirty="0" smtClean="0"/>
              <a:t> </a:t>
            </a:r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773" y="1883092"/>
            <a:ext cx="3152775" cy="34575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5501" y="2057399"/>
            <a:ext cx="3152775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3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Defining your goal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65960"/>
            <a:ext cx="5492956" cy="4533991"/>
          </a:xfrm>
        </p:spPr>
        <p:txBody>
          <a:bodyPr>
            <a:normAutofit fontScale="55000" lnSpcReduction="20000"/>
          </a:bodyPr>
          <a:lstStyle/>
          <a:p>
            <a:pPr marL="45720" indent="0">
              <a:buNone/>
            </a:pPr>
            <a:r>
              <a:rPr lang="en-US" sz="4400" b="1" dirty="0" smtClean="0"/>
              <a:t>Set goals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600" dirty="0" smtClean="0"/>
              <a:t>How will you know the fair was successful?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4400" b="1" dirty="0" smtClean="0"/>
              <a:t>Possible goals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400" dirty="0"/>
              <a:t>Explore career </a:t>
            </a:r>
            <a:r>
              <a:rPr lang="en-US" sz="3400" dirty="0" smtClean="0"/>
              <a:t>options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400" dirty="0" smtClean="0"/>
              <a:t>Get advice on how to stand out in the future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400" dirty="0" smtClean="0"/>
              <a:t>Network and make connections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400" dirty="0" smtClean="0"/>
              <a:t>Learn more about companies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400" dirty="0" smtClean="0"/>
              <a:t>Feel more prepared for interviews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400" dirty="0" smtClean="0"/>
              <a:t>Be considered as a candidate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400" dirty="0" smtClean="0"/>
              <a:t>Drop off your resume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400" dirty="0" smtClean="0"/>
              <a:t>Practice talking to new people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3"/>
          <a:srcRect l="7873" r="7873"/>
          <a:stretch>
            <a:fillRect/>
          </a:stretch>
        </p:blipFill>
        <p:spPr>
          <a:xfrm>
            <a:off x="6102556" y="2057399"/>
            <a:ext cx="5084992" cy="400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4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110" y="2456042"/>
            <a:ext cx="4400550" cy="33051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Before the fair: Prepare!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21449293">
            <a:off x="9246886" y="2855394"/>
            <a:ext cx="181502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Resume</a:t>
            </a:r>
            <a:endParaRPr lang="en-US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 rot="21100484">
            <a:off x="1932374" y="2225210"/>
            <a:ext cx="181502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Handshake</a:t>
            </a:r>
            <a:endParaRPr lang="en-US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 rot="696194">
            <a:off x="7231712" y="1897203"/>
            <a:ext cx="197973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Introduction</a:t>
            </a:r>
            <a:endParaRPr lang="en-US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 rot="20722976">
            <a:off x="1295097" y="4718439"/>
            <a:ext cx="181502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Questions</a:t>
            </a:r>
            <a:endParaRPr lang="en-US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 rot="902115">
            <a:off x="9065980" y="4575834"/>
            <a:ext cx="217683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Knowledge of companies</a:t>
            </a:r>
            <a:endParaRPr lang="en-US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9253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Before the fair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689100"/>
            <a:ext cx="9872871" cy="4038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800" b="1" dirty="0" smtClean="0"/>
              <a:t>Research Companies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 smtClean="0"/>
              <a:t> Find out who will be at the fair</a:t>
            </a:r>
            <a:endParaRPr lang="en-US" sz="28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 smtClean="0"/>
              <a:t> Determine companies of greatest interest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 smtClean="0"/>
              <a:t> Determine the jobs you’ll apply for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5635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Before the fair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965960"/>
            <a:ext cx="9872871" cy="4038600"/>
          </a:xfrm>
        </p:spPr>
        <p:txBody>
          <a:bodyPr/>
          <a:lstStyle/>
          <a:p>
            <a:pPr marL="45720" indent="0">
              <a:buNone/>
            </a:pPr>
            <a:r>
              <a:rPr lang="en-US" sz="3200" b="1" dirty="0" smtClean="0"/>
              <a:t>Research </a:t>
            </a:r>
            <a:r>
              <a:rPr lang="en-US" sz="3200" b="1" dirty="0"/>
              <a:t>Companies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 smtClean="0"/>
              <a:t> Company website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 smtClean="0"/>
              <a:t> LinkedIn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000" dirty="0"/>
          </a:p>
          <a:p>
            <a:pPr marL="4572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86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Employer </a:t>
            </a:r>
            <a:r>
              <a:rPr lang="en-US" dirty="0"/>
              <a:t>p</a:t>
            </a:r>
            <a:r>
              <a:rPr lang="en-US" dirty="0" smtClean="0"/>
              <a:t>erspectives 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Graphic.php?BackendID=906aab0d5e14d4054245fc40e9591969416b2e1423a4ce3ef428a1807076a0b4&amp;IM=REV_d08ZU4851Hv1mqV_RP_87lh5jeEMp4YG0Z.png&amp;cachedgraphsec=true"/>
          <p:cNvPicPr/>
          <p:nvPr/>
        </p:nvPicPr>
        <p:blipFill>
          <a:blip r:embed="rId3"/>
          <a:stretch>
            <a:fillRect/>
          </a:stretch>
        </p:blipFill>
        <p:spPr>
          <a:xfrm>
            <a:off x="1785729" y="2587488"/>
            <a:ext cx="9028043" cy="4038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85729" y="2092058"/>
            <a:ext cx="82859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Based on your interactions with students at the career fair, please rate the following: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46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Employer perspectives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2999" y="2057398"/>
            <a:ext cx="4913243" cy="4462671"/>
          </a:xfrm>
        </p:spPr>
        <p:txBody>
          <a:bodyPr>
            <a:normAutofit/>
          </a:bodyPr>
          <a:lstStyle/>
          <a:p>
            <a:r>
              <a:rPr lang="en-US" dirty="0" smtClean="0"/>
              <a:t>“To </a:t>
            </a:r>
            <a:r>
              <a:rPr lang="en-US" dirty="0"/>
              <a:t>help determine which </a:t>
            </a:r>
            <a:r>
              <a:rPr lang="en-US" dirty="0" smtClean="0"/>
              <a:t>ones (resumes) </a:t>
            </a:r>
            <a:r>
              <a:rPr lang="en-US" dirty="0"/>
              <a:t>to select for on-campus interviews, we cross-checked with ones that may have had good interaction with </a:t>
            </a:r>
            <a:r>
              <a:rPr lang="en-US" dirty="0" smtClean="0"/>
              <a:t>us </a:t>
            </a:r>
            <a:r>
              <a:rPr lang="en-US" dirty="0"/>
              <a:t>at the Career Fair (to us, that showed a real genuine </a:t>
            </a:r>
            <a:r>
              <a:rPr lang="en-US" dirty="0" smtClean="0"/>
              <a:t>interest </a:t>
            </a:r>
            <a:r>
              <a:rPr lang="en-US" dirty="0"/>
              <a:t>in the company, not just on trying to find a job</a:t>
            </a:r>
            <a:r>
              <a:rPr lang="en-US" dirty="0" smtClean="0"/>
              <a:t>).”</a:t>
            </a:r>
          </a:p>
          <a:p>
            <a:pPr marL="45720" indent="0">
              <a:buNone/>
            </a:pPr>
            <a:r>
              <a:rPr lang="en-US" dirty="0" smtClean="0"/>
              <a:t>On how to improve… </a:t>
            </a:r>
          </a:p>
          <a:p>
            <a:r>
              <a:rPr lang="en-US" dirty="0" smtClean="0"/>
              <a:t>“Ask </a:t>
            </a:r>
            <a:r>
              <a:rPr lang="en-US" dirty="0"/>
              <a:t>us more relevant questions</a:t>
            </a:r>
            <a:r>
              <a:rPr lang="en-US" dirty="0" smtClean="0"/>
              <a:t>.”</a:t>
            </a:r>
          </a:p>
          <a:p>
            <a:pPr lvl="0"/>
            <a:r>
              <a:rPr lang="en-US" dirty="0" smtClean="0"/>
              <a:t>“Know as much about </a:t>
            </a:r>
            <a:r>
              <a:rPr lang="en-US" dirty="0"/>
              <a:t>the </a:t>
            </a:r>
            <a:r>
              <a:rPr lang="en-US" dirty="0" smtClean="0"/>
              <a:t>company as possible”</a:t>
            </a:r>
            <a:endParaRPr lang="en-US" dirty="0"/>
          </a:p>
          <a:p>
            <a:pPr marL="4572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433" y="2308899"/>
            <a:ext cx="5169176" cy="3430131"/>
          </a:xfrm>
        </p:spPr>
      </p:pic>
    </p:spTree>
    <p:extLst>
      <p:ext uri="{BB962C8B-B14F-4D97-AF65-F5344CB8AC3E}">
        <p14:creationId xmlns:p14="http://schemas.microsoft.com/office/powerpoint/2010/main" val="321835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Before the fair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Questions for the </a:t>
            </a:r>
            <a:r>
              <a:rPr lang="en-US" dirty="0" smtClean="0"/>
              <a:t>Recruiters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What do you want to know?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Have questions ready for the recruiters</a:t>
            </a:r>
          </a:p>
          <a:p>
            <a:pPr marL="4572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Ideas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5897880" y="2721482"/>
            <a:ext cx="5565085" cy="3752469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What </a:t>
            </a:r>
            <a:r>
              <a:rPr lang="en-US" dirty="0"/>
              <a:t>do you like about working for ________?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What additional skills or training would help me in this field?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What skills or work experience do you look for in a candidate?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What are the next steps</a:t>
            </a:r>
            <a:r>
              <a:rPr lang="en-US" dirty="0" smtClean="0"/>
              <a:t>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Does your company have formal training programs, or do employees receive on-the-job training</a:t>
            </a:r>
            <a:r>
              <a:rPr lang="en-US" dirty="0" smtClean="0"/>
              <a:t>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Can you describe </a:t>
            </a:r>
            <a:r>
              <a:rPr lang="en-US" dirty="0" smtClean="0"/>
              <a:t>your company’s culture?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 smtClean="0"/>
              <a:t>Technical questions about company’s activities </a:t>
            </a:r>
            <a:endParaRPr lang="en-US" b="1" dirty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74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is">
  <a:themeElements>
    <a:clrScheme name="Basis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DF5327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2001</TotalTime>
  <Words>659</Words>
  <Application>Microsoft Office PowerPoint</Application>
  <PresentationFormat>Widescreen</PresentationFormat>
  <Paragraphs>137</Paragraphs>
  <Slides>24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Corbel</vt:lpstr>
      <vt:lpstr>Times New Roman</vt:lpstr>
      <vt:lpstr>Wingdings</vt:lpstr>
      <vt:lpstr>Basis</vt:lpstr>
      <vt:lpstr>Career Fair Prep   2018</vt:lpstr>
      <vt:lpstr>Workshop Outcomes</vt:lpstr>
      <vt:lpstr>Defining your goal </vt:lpstr>
      <vt:lpstr>Before the fair: Prepare! </vt:lpstr>
      <vt:lpstr>Before the fair</vt:lpstr>
      <vt:lpstr>Before the fair</vt:lpstr>
      <vt:lpstr>Employer perspectives   </vt:lpstr>
      <vt:lpstr>Employer perspectives </vt:lpstr>
      <vt:lpstr>Before the fair</vt:lpstr>
      <vt:lpstr>Before the fair</vt:lpstr>
      <vt:lpstr>Before the fair</vt:lpstr>
      <vt:lpstr>Before the fair</vt:lpstr>
      <vt:lpstr>6 Pitches for the 21 Century </vt:lpstr>
      <vt:lpstr>At the fair</vt:lpstr>
      <vt:lpstr>At the fair</vt:lpstr>
      <vt:lpstr>At the fair</vt:lpstr>
      <vt:lpstr>At the fair</vt:lpstr>
      <vt:lpstr>Share your resume</vt:lpstr>
      <vt:lpstr>You might have to wait…</vt:lpstr>
      <vt:lpstr>At the fair</vt:lpstr>
      <vt:lpstr>At the fair</vt:lpstr>
      <vt:lpstr>After the fair</vt:lpstr>
      <vt:lpstr>Additional resources on canvas!</vt:lpstr>
      <vt:lpstr>Questions?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Career Services &amp; You</dc:title>
  <dc:creator>Riess, Carolyn M</dc:creator>
  <cp:lastModifiedBy>Jordan, Jennifer L</cp:lastModifiedBy>
  <cp:revision>191</cp:revision>
  <dcterms:created xsi:type="dcterms:W3CDTF">2013-07-02T16:42:36Z</dcterms:created>
  <dcterms:modified xsi:type="dcterms:W3CDTF">2018-08-16T14:28:49Z</dcterms:modified>
</cp:coreProperties>
</file>